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bookmarkIdSeed="2">
  <p:sldMasterIdLst>
    <p:sldMasterId id="2147483648" r:id="rId1"/>
  </p:sldMasterIdLst>
  <p:notesMasterIdLst>
    <p:notesMasterId r:id="rId4"/>
  </p:notesMasterIdLst>
  <p:sldIdLst>
    <p:sldId id="316" r:id="rId3"/>
    <p:sldId id="257" r:id="rId5"/>
    <p:sldId id="259" r:id="rId6"/>
    <p:sldId id="306" r:id="rId7"/>
    <p:sldId id="342" r:id="rId8"/>
    <p:sldId id="330" r:id="rId9"/>
    <p:sldId id="331" r:id="rId10"/>
    <p:sldId id="332" r:id="rId11"/>
    <p:sldId id="344" r:id="rId12"/>
    <p:sldId id="267" r:id="rId13"/>
    <p:sldId id="345" r:id="rId14"/>
    <p:sldId id="298" r:id="rId15"/>
    <p:sldId id="343" r:id="rId16"/>
    <p:sldId id="346" r:id="rId17"/>
    <p:sldId id="347" r:id="rId18"/>
    <p:sldId id="315" r:id="rId19"/>
  </p:sldIdLst>
  <p:sldSz cx="12192000" cy="6858000"/>
  <p:notesSz cx="6858000" cy="9144000"/>
  <p:custDataLst>
    <p:tags r:id="rId2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49" userDrawn="1">
          <p15:clr>
            <a:srgbClr val="A4A3A4"/>
          </p15:clr>
        </p15:guide>
        <p15:guide id="2" orient="horz" pos="3892" userDrawn="1">
          <p15:clr>
            <a:srgbClr val="A4A3A4"/>
          </p15:clr>
        </p15:guide>
        <p15:guide id="3" orient="horz" pos="438" userDrawn="1">
          <p15:clr>
            <a:srgbClr val="A4A3A4"/>
          </p15:clr>
        </p15:guide>
        <p15:guide id="4" pos="3840" userDrawn="1">
          <p15:clr>
            <a:srgbClr val="A4A3A4"/>
          </p15:clr>
        </p15:guide>
        <p15:guide id="5" pos="551" userDrawn="1">
          <p15:clr>
            <a:srgbClr val="A4A3A4"/>
          </p15:clr>
        </p15:guide>
        <p15:guide id="6" pos="712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70A1"/>
    <a:srgbClr val="E14956"/>
    <a:srgbClr val="3CC8D3"/>
    <a:srgbClr val="E58F14"/>
    <a:srgbClr val="37BAC5"/>
    <a:srgbClr val="F79A16"/>
    <a:srgbClr val="458DCB"/>
    <a:srgbClr val="A6315B"/>
    <a:srgbClr val="D34D58"/>
    <a:srgbClr val="9D3C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339" autoAdjust="0"/>
    <p:restoredTop sz="94660"/>
  </p:normalViewPr>
  <p:slideViewPr>
    <p:cSldViewPr snapToGrid="0" showGuides="1">
      <p:cViewPr varScale="1">
        <p:scale>
          <a:sx n="62" d="100"/>
          <a:sy n="62" d="100"/>
        </p:scale>
        <p:origin x="-96" y="-342"/>
      </p:cViewPr>
      <p:guideLst>
        <p:guide orient="horz" pos="2249"/>
        <p:guide orient="horz" pos="3892"/>
        <p:guide orient="horz" pos="438"/>
        <p:guide pos="3840"/>
        <p:guide pos="551"/>
        <p:guide pos="7129"/>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3" Type="http://schemas.openxmlformats.org/officeDocument/2006/relationships/tags" Target="tags/tag6.xml"/><Relationship Id="rId22" Type="http://schemas.openxmlformats.org/officeDocument/2006/relationships/tableStyles" Target="tableStyles.xml"/><Relationship Id="rId21" Type="http://schemas.openxmlformats.org/officeDocument/2006/relationships/viewProps" Target="viewProps.xml"/><Relationship Id="rId20" Type="http://schemas.openxmlformats.org/officeDocument/2006/relationships/presProps" Target="presProps.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EFBCF3-45A7-4F67-B26D-184ACA9F18CC}"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2BD074-6B3C-49C5-971A-604B9C1E19FB}"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自定义版式">
    <p:bg>
      <p:bgPr>
        <a:solidFill>
          <a:schemeClr val="bg1"/>
        </a:solidFill>
        <a:effectLst/>
      </p:bgPr>
    </p:bg>
    <p:spTree>
      <p:nvGrpSpPr>
        <p:cNvPr id="1" name=""/>
        <p:cNvGrpSpPr/>
        <p:nvPr/>
      </p:nvGrpSpPr>
      <p:grpSpPr>
        <a:xfrm>
          <a:off x="0" y="0"/>
          <a:ext cx="0" cy="0"/>
          <a:chOff x="0" y="0"/>
          <a:chExt cx="0" cy="0"/>
        </a:xfrm>
      </p:grpSpPr>
      <p:sp>
        <p:nvSpPr>
          <p:cNvPr id="3" name="矩形 2"/>
          <p:cNvSpPr/>
          <p:nvPr userDrawn="1"/>
        </p:nvSpPr>
        <p:spPr>
          <a:xfrm>
            <a:off x="0" y="0"/>
            <a:ext cx="12192000" cy="6858000"/>
          </a:xfrm>
          <a:prstGeom prst="rect">
            <a:avLst/>
          </a:prstGeom>
          <a:solidFill>
            <a:srgbClr val="EEF2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自定义版式">
    <p:bg>
      <p:bgPr>
        <a:solidFill>
          <a:schemeClr val="bg1"/>
        </a:solidFill>
        <a:effectLst/>
      </p:bgPr>
    </p:bg>
    <p:spTree>
      <p:nvGrpSpPr>
        <p:cNvPr id="1" name=""/>
        <p:cNvGrpSpPr/>
        <p:nvPr/>
      </p:nvGrpSpPr>
      <p:grpSpPr>
        <a:xfrm>
          <a:off x="0" y="0"/>
          <a:ext cx="0" cy="0"/>
          <a:chOff x="0" y="0"/>
          <a:chExt cx="0" cy="0"/>
        </a:xfrm>
      </p:grpSpPr>
      <p:sp>
        <p:nvSpPr>
          <p:cNvPr id="5" name="矩形 4"/>
          <p:cNvSpPr/>
          <p:nvPr userDrawn="1"/>
        </p:nvSpPr>
        <p:spPr>
          <a:xfrm>
            <a:off x="8325228" y="6545425"/>
            <a:ext cx="775136" cy="246221"/>
          </a:xfrm>
          <a:prstGeom prst="rect">
            <a:avLst/>
          </a:prstGeom>
        </p:spPr>
        <p:txBody>
          <a:bodyPr wrap="square">
            <a:spAutoFit/>
          </a:bodyPr>
          <a:lstStyle/>
          <a:p>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模板下载：</a:t>
            </a:r>
            <a:r>
              <a:rPr lang="en-US" altLang="zh-CN" sz="100" dirty="0">
                <a:solidFill>
                  <a:prstClr val="white"/>
                </a:solidFill>
                <a:latin typeface="Calibri" panose="020F0502020204030204"/>
                <a:ea typeface="宋体" panose="02010600030101010101" pitchFamily="2" charset="-122"/>
              </a:rPr>
              <a:t>www.1ppt.com/moban/     </a:t>
            </a:r>
            <a:r>
              <a:rPr lang="zh-CN" altLang="en-US" sz="100" dirty="0">
                <a:solidFill>
                  <a:prstClr val="white"/>
                </a:solidFill>
                <a:latin typeface="Calibri" panose="020F0502020204030204"/>
                <a:ea typeface="宋体" panose="02010600030101010101" pitchFamily="2" charset="-122"/>
              </a:rPr>
              <a:t>行业</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www.1ppt.com/hangye/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节日</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www.1ppt.com/jieri/           PPT</a:t>
            </a:r>
            <a:r>
              <a:rPr lang="zh-CN" altLang="en-US" sz="100" dirty="0">
                <a:solidFill>
                  <a:prstClr val="white"/>
                </a:solidFill>
                <a:latin typeface="Calibri" panose="020F0502020204030204"/>
                <a:ea typeface="宋体" panose="02010600030101010101" pitchFamily="2" charset="-122"/>
              </a:rPr>
              <a:t>素材下载：</a:t>
            </a:r>
            <a:r>
              <a:rPr lang="en-US" altLang="zh-CN" sz="100" dirty="0">
                <a:solidFill>
                  <a:prstClr val="white"/>
                </a:solidFill>
                <a:latin typeface="Calibri" panose="020F0502020204030204"/>
                <a:ea typeface="宋体" panose="02010600030101010101" pitchFamily="2" charset="-122"/>
              </a:rPr>
              <a:t>www.1ppt.com/sucai/</a:t>
            </a:r>
            <a:endParaRPr lang="en-US" altLang="zh-CN" sz="100" dirty="0">
              <a:solidFill>
                <a:prstClr val="white"/>
              </a:solidFill>
              <a:latin typeface="Calibri" panose="020F0502020204030204"/>
              <a:ea typeface="宋体" panose="02010600030101010101" pitchFamily="2" charset="-122"/>
            </a:endParaRPr>
          </a:p>
          <a:p>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背景图片：</a:t>
            </a:r>
            <a:r>
              <a:rPr lang="en-US" altLang="zh-CN" sz="100" dirty="0">
                <a:solidFill>
                  <a:prstClr val="white"/>
                </a:solidFill>
                <a:latin typeface="Calibri" panose="020F0502020204030204"/>
                <a:ea typeface="宋体" panose="02010600030101010101" pitchFamily="2" charset="-122"/>
              </a:rPr>
              <a:t>www.1ppt.com/beijing/      PPT</a:t>
            </a:r>
            <a:r>
              <a:rPr lang="zh-CN" altLang="en-US" sz="100" dirty="0">
                <a:solidFill>
                  <a:prstClr val="white"/>
                </a:solidFill>
                <a:latin typeface="Calibri" panose="020F0502020204030204"/>
                <a:ea typeface="宋体" panose="02010600030101010101" pitchFamily="2" charset="-122"/>
              </a:rPr>
              <a:t>图表下载：</a:t>
            </a:r>
            <a:r>
              <a:rPr lang="en-US" altLang="zh-CN" sz="100" dirty="0">
                <a:solidFill>
                  <a:prstClr val="white"/>
                </a:solidFill>
                <a:latin typeface="Calibri" panose="020F0502020204030204"/>
                <a:ea typeface="宋体" panose="02010600030101010101" pitchFamily="2" charset="-122"/>
              </a:rPr>
              <a:t>www.1ppt.com/tubiao/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优秀</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下载：</a:t>
            </a:r>
            <a:r>
              <a:rPr lang="en-US" altLang="zh-CN" sz="100" dirty="0">
                <a:solidFill>
                  <a:prstClr val="white"/>
                </a:solidFill>
                <a:latin typeface="Calibri" panose="020F0502020204030204"/>
                <a:ea typeface="宋体" panose="02010600030101010101" pitchFamily="2" charset="-122"/>
              </a:rPr>
              <a:t>www.1ppt.com/xiazai/        PPT</a:t>
            </a:r>
            <a:r>
              <a:rPr lang="zh-CN" altLang="en-US" sz="100" dirty="0">
                <a:solidFill>
                  <a:prstClr val="white"/>
                </a:solidFill>
                <a:latin typeface="Calibri" panose="020F0502020204030204"/>
                <a:ea typeface="宋体" panose="02010600030101010101" pitchFamily="2" charset="-122"/>
              </a:rPr>
              <a:t>教程： </a:t>
            </a:r>
            <a:r>
              <a:rPr lang="en-US" altLang="zh-CN" sz="100" dirty="0">
                <a:solidFill>
                  <a:prstClr val="white"/>
                </a:solidFill>
                <a:latin typeface="Calibri" panose="020F0502020204030204"/>
                <a:ea typeface="宋体" panose="02010600030101010101" pitchFamily="2" charset="-122"/>
              </a:rPr>
              <a:t>www.1ppt.com/powerpoint/      </a:t>
            </a:r>
            <a:endParaRPr lang="en-US" altLang="zh-CN" sz="100" dirty="0">
              <a:solidFill>
                <a:prstClr val="white"/>
              </a:solidFill>
              <a:latin typeface="Calibri" panose="020F0502020204030204"/>
              <a:ea typeface="宋体" panose="02010600030101010101" pitchFamily="2" charset="-122"/>
            </a:endParaRPr>
          </a:p>
          <a:p>
            <a:r>
              <a:rPr lang="en-US" altLang="zh-CN" sz="100" dirty="0">
                <a:solidFill>
                  <a:prstClr val="white"/>
                </a:solidFill>
                <a:latin typeface="Calibri" panose="020F0502020204030204"/>
                <a:ea typeface="宋体" panose="02010600030101010101" pitchFamily="2" charset="-122"/>
              </a:rPr>
              <a:t>Word</a:t>
            </a:r>
            <a:r>
              <a:rPr lang="zh-CN" altLang="en-US" sz="100" dirty="0">
                <a:solidFill>
                  <a:prstClr val="white"/>
                </a:solidFill>
                <a:latin typeface="Calibri" panose="020F0502020204030204"/>
                <a:ea typeface="宋体" panose="02010600030101010101" pitchFamily="2" charset="-122"/>
              </a:rPr>
              <a:t>教程： </a:t>
            </a:r>
            <a:r>
              <a:rPr lang="en-US" altLang="zh-CN" sz="100" dirty="0">
                <a:solidFill>
                  <a:prstClr val="white"/>
                </a:solidFill>
                <a:latin typeface="Calibri" panose="020F0502020204030204"/>
                <a:ea typeface="宋体" panose="02010600030101010101" pitchFamily="2" charset="-122"/>
              </a:rPr>
              <a:t>www.1ppt.com/word/              Excel</a:t>
            </a:r>
            <a:r>
              <a:rPr lang="zh-CN" altLang="en-US" sz="100" dirty="0">
                <a:solidFill>
                  <a:prstClr val="white"/>
                </a:solidFill>
                <a:latin typeface="Calibri" panose="020F0502020204030204"/>
                <a:ea typeface="宋体" panose="02010600030101010101" pitchFamily="2" charset="-122"/>
              </a:rPr>
              <a:t>教程：</a:t>
            </a:r>
            <a:r>
              <a:rPr lang="en-US" altLang="zh-CN" sz="100" dirty="0">
                <a:solidFill>
                  <a:prstClr val="white"/>
                </a:solidFill>
                <a:latin typeface="Calibri" panose="020F0502020204030204"/>
                <a:ea typeface="宋体" panose="02010600030101010101" pitchFamily="2" charset="-122"/>
              </a:rPr>
              <a:t>www.1ppt.com/excel/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资料下载：</a:t>
            </a:r>
            <a:r>
              <a:rPr lang="en-US" altLang="zh-CN" sz="100" dirty="0">
                <a:solidFill>
                  <a:prstClr val="white"/>
                </a:solidFill>
                <a:latin typeface="Calibri" panose="020F0502020204030204"/>
                <a:ea typeface="宋体" panose="02010600030101010101" pitchFamily="2" charset="-122"/>
              </a:rPr>
              <a:t>www.1ppt.com/ziliao/                PPT</a:t>
            </a:r>
            <a:r>
              <a:rPr lang="zh-CN" altLang="en-US" sz="100" dirty="0">
                <a:solidFill>
                  <a:prstClr val="white"/>
                </a:solidFill>
                <a:latin typeface="Calibri" panose="020F0502020204030204"/>
                <a:ea typeface="宋体" panose="02010600030101010101" pitchFamily="2" charset="-122"/>
              </a:rPr>
              <a:t>课件下载：</a:t>
            </a:r>
            <a:r>
              <a:rPr lang="en-US" altLang="zh-CN" sz="100" dirty="0">
                <a:solidFill>
                  <a:prstClr val="white"/>
                </a:solidFill>
                <a:latin typeface="Calibri" panose="020F0502020204030204"/>
                <a:ea typeface="宋体" panose="02010600030101010101" pitchFamily="2" charset="-122"/>
              </a:rPr>
              <a:t>www.1ppt.com/kejian/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范文下载：</a:t>
            </a:r>
            <a:r>
              <a:rPr lang="en-US" altLang="zh-CN" sz="100" dirty="0">
                <a:solidFill>
                  <a:prstClr val="white"/>
                </a:solidFill>
                <a:latin typeface="Calibri" panose="020F0502020204030204"/>
                <a:ea typeface="宋体" panose="02010600030101010101" pitchFamily="2" charset="-122"/>
              </a:rPr>
              <a:t>www.1ppt.com/fanwen/             </a:t>
            </a:r>
            <a:r>
              <a:rPr lang="zh-CN" altLang="en-US" sz="100" dirty="0">
                <a:solidFill>
                  <a:prstClr val="white"/>
                </a:solidFill>
                <a:latin typeface="Calibri" panose="020F0502020204030204"/>
                <a:ea typeface="宋体" panose="02010600030101010101" pitchFamily="2" charset="-122"/>
              </a:rPr>
              <a:t>试卷下载：</a:t>
            </a:r>
            <a:r>
              <a:rPr lang="en-US" altLang="zh-CN" sz="100" dirty="0">
                <a:solidFill>
                  <a:prstClr val="white"/>
                </a:solidFill>
                <a:latin typeface="Calibri" panose="020F0502020204030204"/>
                <a:ea typeface="宋体" panose="02010600030101010101" pitchFamily="2" charset="-122"/>
              </a:rPr>
              <a:t>www.1ppt.com/shiti/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教案下载：</a:t>
            </a:r>
            <a:r>
              <a:rPr lang="en-US" altLang="zh-CN" sz="100" dirty="0">
                <a:solidFill>
                  <a:prstClr val="white"/>
                </a:solidFill>
                <a:latin typeface="Calibri" panose="020F0502020204030204"/>
                <a:ea typeface="宋体" panose="02010600030101010101" pitchFamily="2" charset="-122"/>
              </a:rPr>
              <a:t>www.1ppt.com/jiaoan/  </a:t>
            </a:r>
            <a:r>
              <a:rPr lang="en-US" altLang="zh-CN" sz="100" dirty="0" smtClean="0">
                <a:solidFill>
                  <a:prstClr val="white"/>
                </a:solidFill>
                <a:latin typeface="Calibri" panose="020F0502020204030204"/>
                <a:ea typeface="宋体" panose="02010600030101010101" pitchFamily="2" charset="-122"/>
              </a:rPr>
              <a:t>      </a:t>
            </a:r>
            <a:endParaRPr lang="en-US" altLang="zh-CN" sz="100" dirty="0">
              <a:solidFill>
                <a:prstClr val="white"/>
              </a:solidFill>
              <a:latin typeface="Calibri" panose="020F0502020204030204"/>
              <a:ea typeface="宋体" panose="02010600030101010101" pitchFamily="2" charset="-122"/>
            </a:endParaRPr>
          </a:p>
          <a:p>
            <a:r>
              <a:rPr lang="zh-CN" altLang="en-US" sz="100" dirty="0" smtClean="0">
                <a:solidFill>
                  <a:prstClr val="white"/>
                </a:solidFill>
                <a:latin typeface="Calibri" panose="020F0502020204030204"/>
                <a:ea typeface="宋体" panose="02010600030101010101" pitchFamily="2" charset="-122"/>
              </a:rPr>
              <a:t>字体下载：</a:t>
            </a:r>
            <a:r>
              <a:rPr lang="en-US" altLang="zh-CN" sz="100" dirty="0" smtClean="0">
                <a:solidFill>
                  <a:prstClr val="white"/>
                </a:solidFill>
                <a:latin typeface="Calibri" panose="020F0502020204030204"/>
                <a:ea typeface="宋体" panose="02010600030101010101" pitchFamily="2" charset="-122"/>
              </a:rPr>
              <a:t>www.1ppt.com/ziti/</a:t>
            </a:r>
            <a:endParaRPr lang="en-US" altLang="zh-CN" sz="100" dirty="0">
              <a:solidFill>
                <a:prstClr val="white"/>
              </a:solidFill>
              <a:latin typeface="Calibri" panose="020F0502020204030204"/>
              <a:ea typeface="宋体" panose="02010600030101010101" pitchFamily="2" charset="-122"/>
            </a:endParaRPr>
          </a:p>
          <a:p>
            <a:r>
              <a:rPr lang="en-US" altLang="zh-CN" sz="100" dirty="0">
                <a:solidFill>
                  <a:prstClr val="white"/>
                </a:solidFill>
                <a:latin typeface="Calibri" panose="020F0502020204030204"/>
                <a:ea typeface="宋体" panose="02010600030101010101" pitchFamily="2" charset="-122"/>
              </a:rPr>
              <a:t> </a:t>
            </a:r>
            <a:endParaRPr lang="zh-CN" altLang="en-US" sz="100" dirty="0">
              <a:solidFill>
                <a:prstClr val="white"/>
              </a:solidFill>
              <a:latin typeface="Calibri" panose="020F0502020204030204"/>
              <a:ea typeface="宋体" panose="02010600030101010101" pitchFamily="2" charset="-122"/>
            </a:endParaRPr>
          </a:p>
        </p:txBody>
      </p:sp>
      <p:sp>
        <p:nvSpPr>
          <p:cNvPr id="3" name="矩形 2"/>
          <p:cNvSpPr/>
          <p:nvPr userDrawn="1"/>
        </p:nvSpPr>
        <p:spPr>
          <a:xfrm>
            <a:off x="0" y="0"/>
            <a:ext cx="12192000" cy="6858000"/>
          </a:xfrm>
          <a:prstGeom prst="rect">
            <a:avLst/>
          </a:prstGeom>
          <a:solidFill>
            <a:srgbClr val="EEF2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tags" Target="../tags/tag2.xml"/><Relationship Id="rId2" Type="http://schemas.openxmlformats.org/officeDocument/2006/relationships/image" Target="../media/image1.png"/><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3.xml"/><Relationship Id="rId2" Type="http://schemas.openxmlformats.org/officeDocument/2006/relationships/tags" Target="../tags/tag3.xml"/><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tags" Target="../tags/tag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矩形 47"/>
          <p:cNvSpPr/>
          <p:nvPr/>
        </p:nvSpPr>
        <p:spPr>
          <a:xfrm>
            <a:off x="747111" y="2363863"/>
            <a:ext cx="3724096" cy="1107996"/>
          </a:xfrm>
          <a:prstGeom prst="rect">
            <a:avLst/>
          </a:prstGeom>
        </p:spPr>
        <p:txBody>
          <a:bodyPr wrap="none">
            <a:spAutoFit/>
          </a:bodyPr>
          <a:lstStyle/>
          <a:p>
            <a:r>
              <a:rPr lang="zh-CN" altLang="en-US" sz="6600" spc="300" dirty="0" smtClean="0">
                <a:solidFill>
                  <a:schemeClr val="accent2"/>
                </a:solidFill>
                <a:latin typeface="Agency FB" panose="020B0503020202020204" pitchFamily="34" charset="0"/>
                <a:cs typeface="+mn-ea"/>
                <a:sym typeface="+mn-lt"/>
              </a:rPr>
              <a:t>软件测试</a:t>
            </a:r>
            <a:endParaRPr lang="en-US" altLang="zh-CN" sz="6600" spc="300" dirty="0">
              <a:solidFill>
                <a:schemeClr val="accent2"/>
              </a:solidFill>
              <a:latin typeface="Agency FB" panose="020B0503020202020204" pitchFamily="34" charset="0"/>
              <a:cs typeface="+mn-ea"/>
              <a:sym typeface="+mn-lt"/>
            </a:endParaRPr>
          </a:p>
        </p:txBody>
      </p:sp>
      <p:cxnSp>
        <p:nvCxnSpPr>
          <p:cNvPr id="49" name="PA_直接连接符 48"/>
          <p:cNvCxnSpPr/>
          <p:nvPr>
            <p:custDataLst>
              <p:tags r:id="rId1"/>
            </p:custDataLst>
          </p:nvPr>
        </p:nvCxnSpPr>
        <p:spPr>
          <a:xfrm>
            <a:off x="885223" y="3621484"/>
            <a:ext cx="3362581" cy="0"/>
          </a:xfrm>
          <a:prstGeom prst="line">
            <a:avLst/>
          </a:prstGeom>
          <a:ln w="38100" cap="rnd">
            <a:solidFill>
              <a:schemeClr val="accent5"/>
            </a:solidFill>
          </a:ln>
        </p:spPr>
        <p:style>
          <a:lnRef idx="1">
            <a:schemeClr val="accent1"/>
          </a:lnRef>
          <a:fillRef idx="0">
            <a:schemeClr val="accent1"/>
          </a:fillRef>
          <a:effectRef idx="0">
            <a:schemeClr val="accent1"/>
          </a:effectRef>
          <a:fontRef idx="minor">
            <a:schemeClr val="tx1"/>
          </a:fontRef>
        </p:style>
      </p:cxnSp>
      <p:sp>
        <p:nvSpPr>
          <p:cNvPr id="37" name="圆角矩形 36"/>
          <p:cNvSpPr/>
          <p:nvPr/>
        </p:nvSpPr>
        <p:spPr>
          <a:xfrm rot="2700000">
            <a:off x="7330114" y="4141122"/>
            <a:ext cx="946620" cy="946620"/>
          </a:xfrm>
          <a:prstGeom prst="roundRect">
            <a:avLst>
              <a:gd name="adj" fmla="val 6887"/>
            </a:avLst>
          </a:prstGeom>
          <a:solidFill>
            <a:schemeClr val="bg1"/>
          </a:solidFill>
          <a:ln w="12700">
            <a:noFill/>
          </a:ln>
          <a:effectLst>
            <a:innerShdw blurRad="1143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8" name="圆角矩形 37"/>
          <p:cNvSpPr/>
          <p:nvPr/>
        </p:nvSpPr>
        <p:spPr>
          <a:xfrm rot="2700000">
            <a:off x="10629995" y="3383301"/>
            <a:ext cx="667617" cy="667616"/>
          </a:xfrm>
          <a:prstGeom prst="roundRect">
            <a:avLst>
              <a:gd name="adj" fmla="val 6887"/>
            </a:avLst>
          </a:prstGeom>
          <a:solidFill>
            <a:schemeClr val="bg1"/>
          </a:solidFill>
          <a:ln w="12700">
            <a:noFill/>
          </a:ln>
          <a:effectLst>
            <a:innerShdw blurRad="1143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5" name="圆角矩形 34"/>
          <p:cNvSpPr/>
          <p:nvPr/>
        </p:nvSpPr>
        <p:spPr>
          <a:xfrm rot="2700000">
            <a:off x="9102569" y="1507056"/>
            <a:ext cx="668407" cy="668407"/>
          </a:xfrm>
          <a:prstGeom prst="roundRect">
            <a:avLst>
              <a:gd name="adj" fmla="val 6887"/>
            </a:avLst>
          </a:prstGeom>
          <a:solidFill>
            <a:schemeClr val="bg1"/>
          </a:solidFill>
          <a:ln w="12700">
            <a:noFill/>
          </a:ln>
          <a:effectLst>
            <a:innerShdw blurRad="1143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3" name="组合 22"/>
          <p:cNvGrpSpPr/>
          <p:nvPr/>
        </p:nvGrpSpPr>
        <p:grpSpPr>
          <a:xfrm>
            <a:off x="6761632" y="1338839"/>
            <a:ext cx="2038344" cy="2038344"/>
            <a:chOff x="3700440" y="1274408"/>
            <a:chExt cx="1646508" cy="1646508"/>
          </a:xfrm>
        </p:grpSpPr>
        <p:sp>
          <p:nvSpPr>
            <p:cNvPr id="24" name="圆角矩形 23"/>
            <p:cNvSpPr/>
            <p:nvPr/>
          </p:nvSpPr>
          <p:spPr>
            <a:xfrm rot="2700000">
              <a:off x="3700440" y="1274408"/>
              <a:ext cx="1646508" cy="1646508"/>
            </a:xfrm>
            <a:prstGeom prst="roundRect">
              <a:avLst>
                <a:gd name="adj" fmla="val 6887"/>
              </a:avLst>
            </a:prstGeom>
            <a:solidFill>
              <a:schemeClr val="accent4"/>
            </a:solidFill>
            <a:ln w="12700">
              <a:noFill/>
            </a:ln>
            <a:effectLst>
              <a:outerShdw blurRad="127000" dist="381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 name="圆角矩形 24"/>
            <p:cNvSpPr/>
            <p:nvPr/>
          </p:nvSpPr>
          <p:spPr>
            <a:xfrm rot="2700000">
              <a:off x="3794877" y="1368844"/>
              <a:ext cx="1457637" cy="1457637"/>
            </a:xfrm>
            <a:prstGeom prst="roundRect">
              <a:avLst>
                <a:gd name="adj" fmla="val 6887"/>
              </a:avLst>
            </a:prstGeom>
            <a:blipFill dpi="0" rotWithShape="0">
              <a:blip r:embed="rId2" cstate="email"/>
              <a:srcRect/>
              <a:stretch>
                <a:fillRect/>
              </a:stretch>
            </a:blipFill>
            <a:ln w="12700">
              <a:noFill/>
            </a:ln>
            <a:effectLst>
              <a:innerShdw blurRad="114300">
                <a:prstClr val="black">
                  <a:alpha val="6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6" name="圆角矩形 35"/>
          <p:cNvSpPr/>
          <p:nvPr/>
        </p:nvSpPr>
        <p:spPr>
          <a:xfrm rot="2700000">
            <a:off x="6331371" y="3269515"/>
            <a:ext cx="946620" cy="946620"/>
          </a:xfrm>
          <a:prstGeom prst="roundRect">
            <a:avLst>
              <a:gd name="adj" fmla="val 6887"/>
            </a:avLst>
          </a:prstGeom>
          <a:solidFill>
            <a:schemeClr val="bg1"/>
          </a:solidFill>
          <a:ln w="12700">
            <a:noFill/>
          </a:ln>
          <a:effectLst>
            <a:innerShdw blurRad="1143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3" name="任意多边形 42"/>
          <p:cNvSpPr/>
          <p:nvPr/>
        </p:nvSpPr>
        <p:spPr>
          <a:xfrm rot="2700000">
            <a:off x="6536832" y="4070082"/>
            <a:ext cx="1018499" cy="1018499"/>
          </a:xfrm>
          <a:custGeom>
            <a:avLst/>
            <a:gdLst>
              <a:gd name="connsiteX0" fmla="*/ 95270 w 1266657"/>
              <a:gd name="connsiteY0" fmla="*/ 95268 h 1266657"/>
              <a:gd name="connsiteX1" fmla="*/ 72650 w 1266657"/>
              <a:gd name="connsiteY1" fmla="*/ 149877 h 1266657"/>
              <a:gd name="connsiteX2" fmla="*/ 72650 w 1266657"/>
              <a:gd name="connsiteY2" fmla="*/ 1116780 h 1266657"/>
              <a:gd name="connsiteX3" fmla="*/ 149878 w 1266657"/>
              <a:gd name="connsiteY3" fmla="*/ 1194008 h 1266657"/>
              <a:gd name="connsiteX4" fmla="*/ 1116781 w 1266657"/>
              <a:gd name="connsiteY4" fmla="*/ 1194008 h 1266657"/>
              <a:gd name="connsiteX5" fmla="*/ 1194009 w 1266657"/>
              <a:gd name="connsiteY5" fmla="*/ 1116780 h 1266657"/>
              <a:gd name="connsiteX6" fmla="*/ 1194010 w 1266657"/>
              <a:gd name="connsiteY6" fmla="*/ 149877 h 1266657"/>
              <a:gd name="connsiteX7" fmla="*/ 1116782 w 1266657"/>
              <a:gd name="connsiteY7" fmla="*/ 72649 h 1266657"/>
              <a:gd name="connsiteX8" fmla="*/ 149879 w 1266657"/>
              <a:gd name="connsiteY8" fmla="*/ 72649 h 1266657"/>
              <a:gd name="connsiteX9" fmla="*/ 95270 w 1266657"/>
              <a:gd name="connsiteY9" fmla="*/ 95268 h 1266657"/>
              <a:gd name="connsiteX10" fmla="*/ 25551 w 1266657"/>
              <a:gd name="connsiteY10" fmla="*/ 25550 h 1266657"/>
              <a:gd name="connsiteX11" fmla="*/ 87235 w 1266657"/>
              <a:gd name="connsiteY11" fmla="*/ 0 h 1266657"/>
              <a:gd name="connsiteX12" fmla="*/ 1179422 w 1266657"/>
              <a:gd name="connsiteY12" fmla="*/ 0 h 1266657"/>
              <a:gd name="connsiteX13" fmla="*/ 1266657 w 1266657"/>
              <a:gd name="connsiteY13" fmla="*/ 87235 h 1266657"/>
              <a:gd name="connsiteX14" fmla="*/ 1266657 w 1266657"/>
              <a:gd name="connsiteY14" fmla="*/ 1179422 h 1266657"/>
              <a:gd name="connsiteX15" fmla="*/ 1179422 w 1266657"/>
              <a:gd name="connsiteY15" fmla="*/ 1266657 h 1266657"/>
              <a:gd name="connsiteX16" fmla="*/ 87235 w 1266657"/>
              <a:gd name="connsiteY16" fmla="*/ 1266657 h 1266657"/>
              <a:gd name="connsiteX17" fmla="*/ 0 w 1266657"/>
              <a:gd name="connsiteY17" fmla="*/ 1179422 h 1266657"/>
              <a:gd name="connsiteX18" fmla="*/ 0 w 1266657"/>
              <a:gd name="connsiteY18" fmla="*/ 87235 h 1266657"/>
              <a:gd name="connsiteX19" fmla="*/ 25551 w 1266657"/>
              <a:gd name="connsiteY19" fmla="*/ 25550 h 1266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66657" h="1266657">
                <a:moveTo>
                  <a:pt x="95270" y="95268"/>
                </a:moveTo>
                <a:cubicBezTo>
                  <a:pt x="81294" y="109244"/>
                  <a:pt x="72651" y="128551"/>
                  <a:pt x="72650" y="149877"/>
                </a:cubicBezTo>
                <a:lnTo>
                  <a:pt x="72650" y="1116780"/>
                </a:lnTo>
                <a:cubicBezTo>
                  <a:pt x="72650" y="1159432"/>
                  <a:pt x="107227" y="1194008"/>
                  <a:pt x="149878" y="1194008"/>
                </a:cubicBezTo>
                <a:lnTo>
                  <a:pt x="1116781" y="1194008"/>
                </a:lnTo>
                <a:cubicBezTo>
                  <a:pt x="1159434" y="1194008"/>
                  <a:pt x="1194009" y="1159432"/>
                  <a:pt x="1194009" y="1116780"/>
                </a:cubicBezTo>
                <a:lnTo>
                  <a:pt x="1194010" y="149877"/>
                </a:lnTo>
                <a:cubicBezTo>
                  <a:pt x="1194009" y="107225"/>
                  <a:pt x="1159433" y="72649"/>
                  <a:pt x="1116782" y="72649"/>
                </a:cubicBezTo>
                <a:lnTo>
                  <a:pt x="149879" y="72649"/>
                </a:lnTo>
                <a:cubicBezTo>
                  <a:pt x="128552" y="72649"/>
                  <a:pt x="109246" y="81293"/>
                  <a:pt x="95270" y="95268"/>
                </a:cubicBezTo>
                <a:close/>
                <a:moveTo>
                  <a:pt x="25551" y="25550"/>
                </a:moveTo>
                <a:cubicBezTo>
                  <a:pt x="41337" y="9764"/>
                  <a:pt x="63146" y="0"/>
                  <a:pt x="87235" y="0"/>
                </a:cubicBezTo>
                <a:lnTo>
                  <a:pt x="1179422" y="0"/>
                </a:lnTo>
                <a:cubicBezTo>
                  <a:pt x="1227601" y="0"/>
                  <a:pt x="1266657" y="39057"/>
                  <a:pt x="1266657" y="87235"/>
                </a:cubicBezTo>
                <a:lnTo>
                  <a:pt x="1266657" y="1179422"/>
                </a:lnTo>
                <a:cubicBezTo>
                  <a:pt x="1266657" y="1227601"/>
                  <a:pt x="1227601" y="1266657"/>
                  <a:pt x="1179422" y="1266657"/>
                </a:cubicBezTo>
                <a:lnTo>
                  <a:pt x="87235" y="1266657"/>
                </a:lnTo>
                <a:cubicBezTo>
                  <a:pt x="39057" y="1266657"/>
                  <a:pt x="0" y="1227601"/>
                  <a:pt x="0" y="1179422"/>
                </a:cubicBezTo>
                <a:lnTo>
                  <a:pt x="0" y="87235"/>
                </a:lnTo>
                <a:cubicBezTo>
                  <a:pt x="0" y="63146"/>
                  <a:pt x="9764" y="41337"/>
                  <a:pt x="25551" y="25550"/>
                </a:cubicBezTo>
                <a:close/>
              </a:path>
            </a:pathLst>
          </a:custGeom>
          <a:solidFill>
            <a:schemeClr val="accent5"/>
          </a:solidFill>
          <a:ln w="12700">
            <a:noFill/>
          </a:ln>
          <a:effectLst>
            <a:outerShdw blurRad="127000" dist="381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 name="组合 1"/>
          <p:cNvGrpSpPr/>
          <p:nvPr/>
        </p:nvGrpSpPr>
        <p:grpSpPr>
          <a:xfrm>
            <a:off x="9571606" y="4292975"/>
            <a:ext cx="1323931" cy="1323933"/>
            <a:chOff x="6761060" y="1478670"/>
            <a:chExt cx="1494169" cy="1494170"/>
          </a:xfrm>
        </p:grpSpPr>
        <p:grpSp>
          <p:nvGrpSpPr>
            <p:cNvPr id="16" name="组合 15"/>
            <p:cNvGrpSpPr/>
            <p:nvPr/>
          </p:nvGrpSpPr>
          <p:grpSpPr>
            <a:xfrm>
              <a:off x="6761060" y="1478670"/>
              <a:ext cx="1494169" cy="1494170"/>
              <a:chOff x="3700441" y="1274408"/>
              <a:chExt cx="1646508" cy="1646508"/>
            </a:xfrm>
          </p:grpSpPr>
          <p:sp>
            <p:nvSpPr>
              <p:cNvPr id="14" name="圆角矩形 13"/>
              <p:cNvSpPr/>
              <p:nvPr/>
            </p:nvSpPr>
            <p:spPr>
              <a:xfrm rot="2700000">
                <a:off x="3700441" y="1274408"/>
                <a:ext cx="1646508" cy="1646508"/>
              </a:xfrm>
              <a:prstGeom prst="roundRect">
                <a:avLst>
                  <a:gd name="adj" fmla="val 6887"/>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圆角矩形 14"/>
              <p:cNvSpPr/>
              <p:nvPr/>
            </p:nvSpPr>
            <p:spPr>
              <a:xfrm rot="2700000">
                <a:off x="3794877" y="1368845"/>
                <a:ext cx="1457637" cy="1457636"/>
              </a:xfrm>
              <a:prstGeom prst="roundRect">
                <a:avLst>
                  <a:gd name="adj" fmla="val 6887"/>
                </a:avLst>
              </a:prstGeom>
              <a:solidFill>
                <a:schemeClr val="bg1"/>
              </a:solidFill>
              <a:ln w="12700">
                <a:noFill/>
              </a:ln>
              <a:effectLst>
                <a:innerShdw blurRad="1143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9" name="文本框 38"/>
            <p:cNvSpPr txBox="1"/>
            <p:nvPr/>
          </p:nvSpPr>
          <p:spPr>
            <a:xfrm>
              <a:off x="6983066" y="1984605"/>
              <a:ext cx="1050161" cy="625233"/>
            </a:xfrm>
            <a:prstGeom prst="rect">
              <a:avLst/>
            </a:prstGeom>
            <a:noFill/>
          </p:spPr>
          <p:txBody>
            <a:bodyPr wrap="none" rtlCol="0">
              <a:spAutoFit/>
            </a:bodyPr>
            <a:lstStyle/>
            <a:p>
              <a:pPr algn="ctr"/>
              <a:r>
                <a:rPr lang="zh-CN" altLang="en-US">
                  <a:solidFill>
                    <a:schemeClr val="tx1">
                      <a:lumMod val="75000"/>
                      <a:lumOff val="25000"/>
                    </a:schemeClr>
                  </a:solidFill>
                  <a:cs typeface="+mn-ea"/>
                  <a:sym typeface="+mn-lt"/>
                </a:rPr>
                <a:t>合 作</a:t>
              </a:r>
              <a:endParaRPr lang="en-US" altLang="zh-CN">
                <a:solidFill>
                  <a:schemeClr val="tx1">
                    <a:lumMod val="75000"/>
                    <a:lumOff val="25000"/>
                  </a:schemeClr>
                </a:solidFill>
                <a:cs typeface="+mn-ea"/>
                <a:sym typeface="+mn-lt"/>
              </a:endParaRPr>
            </a:p>
            <a:p>
              <a:pPr algn="ctr"/>
              <a:r>
                <a:rPr lang="en-US" altLang="zh-CN" sz="1200">
                  <a:solidFill>
                    <a:schemeClr val="bg1">
                      <a:lumMod val="65000"/>
                    </a:schemeClr>
                  </a:solidFill>
                  <a:cs typeface="+mn-ea"/>
                  <a:sym typeface="+mn-lt"/>
                </a:rPr>
                <a:t>cooperation</a:t>
              </a:r>
              <a:endParaRPr lang="zh-CN" altLang="en-US" sz="1200">
                <a:solidFill>
                  <a:schemeClr val="bg1">
                    <a:lumMod val="65000"/>
                  </a:schemeClr>
                </a:solidFill>
                <a:cs typeface="+mn-ea"/>
                <a:sym typeface="+mn-lt"/>
              </a:endParaRPr>
            </a:p>
          </p:txBody>
        </p:sp>
      </p:grpSp>
      <p:grpSp>
        <p:nvGrpSpPr>
          <p:cNvPr id="3" name="组合 2"/>
          <p:cNvGrpSpPr/>
          <p:nvPr/>
        </p:nvGrpSpPr>
        <p:grpSpPr>
          <a:xfrm>
            <a:off x="9560190" y="2083344"/>
            <a:ext cx="1323931" cy="1323933"/>
            <a:chOff x="8133152" y="2838412"/>
            <a:chExt cx="1494170" cy="1494170"/>
          </a:xfrm>
        </p:grpSpPr>
        <p:grpSp>
          <p:nvGrpSpPr>
            <p:cNvPr id="17" name="组合 16"/>
            <p:cNvGrpSpPr/>
            <p:nvPr/>
          </p:nvGrpSpPr>
          <p:grpSpPr>
            <a:xfrm>
              <a:off x="8133152" y="2838412"/>
              <a:ext cx="1494170" cy="1494170"/>
              <a:chOff x="3700441" y="1274408"/>
              <a:chExt cx="1646508" cy="1646508"/>
            </a:xfrm>
          </p:grpSpPr>
          <p:sp>
            <p:nvSpPr>
              <p:cNvPr id="18" name="圆角矩形 17"/>
              <p:cNvSpPr/>
              <p:nvPr/>
            </p:nvSpPr>
            <p:spPr>
              <a:xfrm rot="2700000">
                <a:off x="3700441" y="1274408"/>
                <a:ext cx="1646508" cy="1646508"/>
              </a:xfrm>
              <a:prstGeom prst="roundRect">
                <a:avLst>
                  <a:gd name="adj" fmla="val 6887"/>
                </a:avLst>
              </a:prstGeom>
              <a:solidFill>
                <a:schemeClr val="accent5"/>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圆角矩形 18"/>
              <p:cNvSpPr/>
              <p:nvPr/>
            </p:nvSpPr>
            <p:spPr>
              <a:xfrm rot="2700000">
                <a:off x="3794878" y="1368844"/>
                <a:ext cx="1457637" cy="1457637"/>
              </a:xfrm>
              <a:prstGeom prst="roundRect">
                <a:avLst>
                  <a:gd name="adj" fmla="val 6887"/>
                </a:avLst>
              </a:prstGeom>
              <a:solidFill>
                <a:schemeClr val="bg1"/>
              </a:solidFill>
              <a:ln w="12700">
                <a:noFill/>
              </a:ln>
              <a:effectLst>
                <a:innerShdw blurRad="1143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42" name="文本框 41"/>
            <p:cNvSpPr txBox="1"/>
            <p:nvPr/>
          </p:nvSpPr>
          <p:spPr>
            <a:xfrm>
              <a:off x="8480829" y="3307198"/>
              <a:ext cx="811357" cy="625233"/>
            </a:xfrm>
            <a:prstGeom prst="rect">
              <a:avLst/>
            </a:prstGeom>
            <a:noFill/>
          </p:spPr>
          <p:txBody>
            <a:bodyPr wrap="none" rtlCol="0">
              <a:spAutoFit/>
            </a:bodyPr>
            <a:lstStyle/>
            <a:p>
              <a:pPr algn="ctr"/>
              <a:r>
                <a:rPr lang="zh-CN" altLang="en-US" dirty="0">
                  <a:solidFill>
                    <a:schemeClr val="tx1">
                      <a:lumMod val="75000"/>
                      <a:lumOff val="25000"/>
                    </a:schemeClr>
                  </a:solidFill>
                  <a:cs typeface="+mn-ea"/>
                  <a:sym typeface="+mn-lt"/>
                </a:rPr>
                <a:t>创 新</a:t>
              </a:r>
              <a:endParaRPr lang="en-US" altLang="zh-CN" dirty="0">
                <a:solidFill>
                  <a:schemeClr val="tx1">
                    <a:lumMod val="75000"/>
                    <a:lumOff val="25000"/>
                  </a:schemeClr>
                </a:solidFill>
                <a:cs typeface="+mn-ea"/>
                <a:sym typeface="+mn-lt"/>
              </a:endParaRPr>
            </a:p>
            <a:p>
              <a:pPr algn="ctr"/>
              <a:r>
                <a:rPr lang="en-US" altLang="zh-CN" sz="1200" dirty="0">
                  <a:solidFill>
                    <a:schemeClr val="bg1">
                      <a:lumMod val="65000"/>
                    </a:schemeClr>
                  </a:solidFill>
                  <a:cs typeface="+mn-ea"/>
                  <a:sym typeface="+mn-lt"/>
                </a:rPr>
                <a:t>innovate</a:t>
              </a:r>
              <a:endParaRPr lang="zh-CN" altLang="en-US" sz="1200" dirty="0">
                <a:solidFill>
                  <a:schemeClr val="bg1">
                    <a:lumMod val="65000"/>
                  </a:schemeClr>
                </a:solidFill>
                <a:cs typeface="+mn-ea"/>
                <a:sym typeface="+mn-lt"/>
              </a:endParaRPr>
            </a:p>
          </p:txBody>
        </p:sp>
      </p:grpSp>
      <p:grpSp>
        <p:nvGrpSpPr>
          <p:cNvPr id="4" name="组合 3"/>
          <p:cNvGrpSpPr/>
          <p:nvPr/>
        </p:nvGrpSpPr>
        <p:grpSpPr>
          <a:xfrm>
            <a:off x="8434487" y="3195347"/>
            <a:ext cx="1323931" cy="1323933"/>
            <a:chOff x="6863077" y="4177242"/>
            <a:chExt cx="1494171" cy="1494170"/>
          </a:xfrm>
        </p:grpSpPr>
        <p:grpSp>
          <p:nvGrpSpPr>
            <p:cNvPr id="20" name="组合 19"/>
            <p:cNvGrpSpPr/>
            <p:nvPr/>
          </p:nvGrpSpPr>
          <p:grpSpPr>
            <a:xfrm>
              <a:off x="6863077" y="4177242"/>
              <a:ext cx="1494171" cy="1494170"/>
              <a:chOff x="3700441" y="1274408"/>
              <a:chExt cx="1646508" cy="1646508"/>
            </a:xfrm>
          </p:grpSpPr>
          <p:sp>
            <p:nvSpPr>
              <p:cNvPr id="21" name="圆角矩形 20"/>
              <p:cNvSpPr/>
              <p:nvPr/>
            </p:nvSpPr>
            <p:spPr>
              <a:xfrm rot="2700000">
                <a:off x="3700441" y="1274408"/>
                <a:ext cx="1646508" cy="1646508"/>
              </a:xfrm>
              <a:prstGeom prst="roundRect">
                <a:avLst>
                  <a:gd name="adj" fmla="val 6887"/>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圆角矩形 21"/>
              <p:cNvSpPr/>
              <p:nvPr/>
            </p:nvSpPr>
            <p:spPr>
              <a:xfrm rot="2700000">
                <a:off x="3794878" y="1368844"/>
                <a:ext cx="1457637" cy="1457637"/>
              </a:xfrm>
              <a:prstGeom prst="roundRect">
                <a:avLst>
                  <a:gd name="adj" fmla="val 6887"/>
                </a:avLst>
              </a:prstGeom>
              <a:solidFill>
                <a:schemeClr val="bg1"/>
              </a:solidFill>
              <a:ln w="12700">
                <a:noFill/>
              </a:ln>
              <a:effectLst>
                <a:innerShdw blurRad="1143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45" name="文本框 44"/>
            <p:cNvSpPr txBox="1"/>
            <p:nvPr/>
          </p:nvSpPr>
          <p:spPr>
            <a:xfrm>
              <a:off x="7215589" y="4671660"/>
              <a:ext cx="789141" cy="625233"/>
            </a:xfrm>
            <a:prstGeom prst="rect">
              <a:avLst/>
            </a:prstGeom>
            <a:noFill/>
          </p:spPr>
          <p:txBody>
            <a:bodyPr wrap="none" rtlCol="0">
              <a:spAutoFit/>
            </a:bodyPr>
            <a:lstStyle/>
            <a:p>
              <a:pPr algn="ctr"/>
              <a:r>
                <a:rPr lang="zh-CN" altLang="en-US">
                  <a:solidFill>
                    <a:schemeClr val="tx1">
                      <a:lumMod val="75000"/>
                      <a:lumOff val="25000"/>
                    </a:schemeClr>
                  </a:solidFill>
                  <a:cs typeface="+mn-ea"/>
                  <a:sym typeface="+mn-lt"/>
                </a:rPr>
                <a:t>共 赢</a:t>
              </a:r>
              <a:endParaRPr lang="en-US" altLang="zh-CN">
                <a:solidFill>
                  <a:schemeClr val="tx1">
                    <a:lumMod val="75000"/>
                    <a:lumOff val="25000"/>
                  </a:schemeClr>
                </a:solidFill>
                <a:cs typeface="+mn-ea"/>
                <a:sym typeface="+mn-lt"/>
              </a:endParaRPr>
            </a:p>
            <a:p>
              <a:pPr algn="ctr"/>
              <a:r>
                <a:rPr lang="en-US" altLang="zh-CN" sz="1200">
                  <a:solidFill>
                    <a:schemeClr val="bg1">
                      <a:lumMod val="65000"/>
                    </a:schemeClr>
                  </a:solidFill>
                  <a:cs typeface="+mn-ea"/>
                  <a:sym typeface="+mn-lt"/>
                </a:rPr>
                <a:t>win-win</a:t>
              </a:r>
              <a:endParaRPr lang="zh-CN" altLang="en-US" sz="1200">
                <a:solidFill>
                  <a:schemeClr val="bg1">
                    <a:lumMod val="65000"/>
                  </a:schemeClr>
                </a:solidFill>
                <a:cs typeface="+mn-ea"/>
                <a:sym typeface="+mn-lt"/>
              </a:endParaRPr>
            </a:p>
          </p:txBody>
        </p:sp>
      </p:grpSp>
      <p:sp>
        <p:nvSpPr>
          <p:cNvPr id="40" name="任意多边形 39"/>
          <p:cNvSpPr/>
          <p:nvPr/>
        </p:nvSpPr>
        <p:spPr>
          <a:xfrm rot="2700000">
            <a:off x="10621685" y="3642912"/>
            <a:ext cx="695603" cy="695603"/>
          </a:xfrm>
          <a:custGeom>
            <a:avLst/>
            <a:gdLst>
              <a:gd name="connsiteX0" fmla="*/ 95270 w 1266657"/>
              <a:gd name="connsiteY0" fmla="*/ 95268 h 1266657"/>
              <a:gd name="connsiteX1" fmla="*/ 72650 w 1266657"/>
              <a:gd name="connsiteY1" fmla="*/ 149877 h 1266657"/>
              <a:gd name="connsiteX2" fmla="*/ 72650 w 1266657"/>
              <a:gd name="connsiteY2" fmla="*/ 1116780 h 1266657"/>
              <a:gd name="connsiteX3" fmla="*/ 149878 w 1266657"/>
              <a:gd name="connsiteY3" fmla="*/ 1194008 h 1266657"/>
              <a:gd name="connsiteX4" fmla="*/ 1116781 w 1266657"/>
              <a:gd name="connsiteY4" fmla="*/ 1194008 h 1266657"/>
              <a:gd name="connsiteX5" fmla="*/ 1194009 w 1266657"/>
              <a:gd name="connsiteY5" fmla="*/ 1116780 h 1266657"/>
              <a:gd name="connsiteX6" fmla="*/ 1194010 w 1266657"/>
              <a:gd name="connsiteY6" fmla="*/ 149877 h 1266657"/>
              <a:gd name="connsiteX7" fmla="*/ 1116782 w 1266657"/>
              <a:gd name="connsiteY7" fmla="*/ 72649 h 1266657"/>
              <a:gd name="connsiteX8" fmla="*/ 149879 w 1266657"/>
              <a:gd name="connsiteY8" fmla="*/ 72649 h 1266657"/>
              <a:gd name="connsiteX9" fmla="*/ 95270 w 1266657"/>
              <a:gd name="connsiteY9" fmla="*/ 95268 h 1266657"/>
              <a:gd name="connsiteX10" fmla="*/ 25551 w 1266657"/>
              <a:gd name="connsiteY10" fmla="*/ 25550 h 1266657"/>
              <a:gd name="connsiteX11" fmla="*/ 87235 w 1266657"/>
              <a:gd name="connsiteY11" fmla="*/ 0 h 1266657"/>
              <a:gd name="connsiteX12" fmla="*/ 1179422 w 1266657"/>
              <a:gd name="connsiteY12" fmla="*/ 0 h 1266657"/>
              <a:gd name="connsiteX13" fmla="*/ 1266657 w 1266657"/>
              <a:gd name="connsiteY13" fmla="*/ 87235 h 1266657"/>
              <a:gd name="connsiteX14" fmla="*/ 1266657 w 1266657"/>
              <a:gd name="connsiteY14" fmla="*/ 1179422 h 1266657"/>
              <a:gd name="connsiteX15" fmla="*/ 1179422 w 1266657"/>
              <a:gd name="connsiteY15" fmla="*/ 1266657 h 1266657"/>
              <a:gd name="connsiteX16" fmla="*/ 87235 w 1266657"/>
              <a:gd name="connsiteY16" fmla="*/ 1266657 h 1266657"/>
              <a:gd name="connsiteX17" fmla="*/ 0 w 1266657"/>
              <a:gd name="connsiteY17" fmla="*/ 1179422 h 1266657"/>
              <a:gd name="connsiteX18" fmla="*/ 0 w 1266657"/>
              <a:gd name="connsiteY18" fmla="*/ 87235 h 1266657"/>
              <a:gd name="connsiteX19" fmla="*/ 25551 w 1266657"/>
              <a:gd name="connsiteY19" fmla="*/ 25550 h 1266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66657" h="1266657">
                <a:moveTo>
                  <a:pt x="95270" y="95268"/>
                </a:moveTo>
                <a:cubicBezTo>
                  <a:pt x="81294" y="109244"/>
                  <a:pt x="72651" y="128551"/>
                  <a:pt x="72650" y="149877"/>
                </a:cubicBezTo>
                <a:lnTo>
                  <a:pt x="72650" y="1116780"/>
                </a:lnTo>
                <a:cubicBezTo>
                  <a:pt x="72650" y="1159432"/>
                  <a:pt x="107227" y="1194008"/>
                  <a:pt x="149878" y="1194008"/>
                </a:cubicBezTo>
                <a:lnTo>
                  <a:pt x="1116781" y="1194008"/>
                </a:lnTo>
                <a:cubicBezTo>
                  <a:pt x="1159434" y="1194008"/>
                  <a:pt x="1194009" y="1159432"/>
                  <a:pt x="1194009" y="1116780"/>
                </a:cubicBezTo>
                <a:lnTo>
                  <a:pt x="1194010" y="149877"/>
                </a:lnTo>
                <a:cubicBezTo>
                  <a:pt x="1194009" y="107225"/>
                  <a:pt x="1159433" y="72649"/>
                  <a:pt x="1116782" y="72649"/>
                </a:cubicBezTo>
                <a:lnTo>
                  <a:pt x="149879" y="72649"/>
                </a:lnTo>
                <a:cubicBezTo>
                  <a:pt x="128552" y="72649"/>
                  <a:pt x="109246" y="81293"/>
                  <a:pt x="95270" y="95268"/>
                </a:cubicBezTo>
                <a:close/>
                <a:moveTo>
                  <a:pt x="25551" y="25550"/>
                </a:moveTo>
                <a:cubicBezTo>
                  <a:pt x="41337" y="9764"/>
                  <a:pt x="63146" y="0"/>
                  <a:pt x="87235" y="0"/>
                </a:cubicBezTo>
                <a:lnTo>
                  <a:pt x="1179422" y="0"/>
                </a:lnTo>
                <a:cubicBezTo>
                  <a:pt x="1227601" y="0"/>
                  <a:pt x="1266657" y="39057"/>
                  <a:pt x="1266657" y="87235"/>
                </a:cubicBezTo>
                <a:lnTo>
                  <a:pt x="1266657" y="1179422"/>
                </a:lnTo>
                <a:cubicBezTo>
                  <a:pt x="1266657" y="1227601"/>
                  <a:pt x="1227601" y="1266657"/>
                  <a:pt x="1179422" y="1266657"/>
                </a:cubicBezTo>
                <a:lnTo>
                  <a:pt x="87235" y="1266657"/>
                </a:lnTo>
                <a:cubicBezTo>
                  <a:pt x="39057" y="1266657"/>
                  <a:pt x="0" y="1227601"/>
                  <a:pt x="0" y="1179422"/>
                </a:cubicBezTo>
                <a:lnTo>
                  <a:pt x="0" y="87235"/>
                </a:lnTo>
                <a:cubicBezTo>
                  <a:pt x="0" y="63146"/>
                  <a:pt x="9764" y="41337"/>
                  <a:pt x="25551" y="25550"/>
                </a:cubicBezTo>
                <a:close/>
              </a:path>
            </a:pathLst>
          </a:custGeom>
          <a:solidFill>
            <a:schemeClr val="accent3"/>
          </a:solidFill>
          <a:ln w="12700">
            <a:noFill/>
          </a:ln>
          <a:effectLst>
            <a:outerShdw blurRad="127000" dist="381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6" name="PA_任意多边形 45"/>
          <p:cNvSpPr/>
          <p:nvPr>
            <p:custDataLst>
              <p:tags r:id="rId3"/>
            </p:custDataLst>
          </p:nvPr>
        </p:nvSpPr>
        <p:spPr>
          <a:xfrm rot="2700000">
            <a:off x="9074173" y="1122293"/>
            <a:ext cx="725203" cy="725203"/>
          </a:xfrm>
          <a:custGeom>
            <a:avLst/>
            <a:gdLst>
              <a:gd name="connsiteX0" fmla="*/ 95270 w 1266657"/>
              <a:gd name="connsiteY0" fmla="*/ 95268 h 1266657"/>
              <a:gd name="connsiteX1" fmla="*/ 72650 w 1266657"/>
              <a:gd name="connsiteY1" fmla="*/ 149877 h 1266657"/>
              <a:gd name="connsiteX2" fmla="*/ 72650 w 1266657"/>
              <a:gd name="connsiteY2" fmla="*/ 1116780 h 1266657"/>
              <a:gd name="connsiteX3" fmla="*/ 149878 w 1266657"/>
              <a:gd name="connsiteY3" fmla="*/ 1194008 h 1266657"/>
              <a:gd name="connsiteX4" fmla="*/ 1116781 w 1266657"/>
              <a:gd name="connsiteY4" fmla="*/ 1194008 h 1266657"/>
              <a:gd name="connsiteX5" fmla="*/ 1194009 w 1266657"/>
              <a:gd name="connsiteY5" fmla="*/ 1116780 h 1266657"/>
              <a:gd name="connsiteX6" fmla="*/ 1194010 w 1266657"/>
              <a:gd name="connsiteY6" fmla="*/ 149877 h 1266657"/>
              <a:gd name="connsiteX7" fmla="*/ 1116782 w 1266657"/>
              <a:gd name="connsiteY7" fmla="*/ 72649 h 1266657"/>
              <a:gd name="connsiteX8" fmla="*/ 149879 w 1266657"/>
              <a:gd name="connsiteY8" fmla="*/ 72649 h 1266657"/>
              <a:gd name="connsiteX9" fmla="*/ 95270 w 1266657"/>
              <a:gd name="connsiteY9" fmla="*/ 95268 h 1266657"/>
              <a:gd name="connsiteX10" fmla="*/ 25551 w 1266657"/>
              <a:gd name="connsiteY10" fmla="*/ 25550 h 1266657"/>
              <a:gd name="connsiteX11" fmla="*/ 87235 w 1266657"/>
              <a:gd name="connsiteY11" fmla="*/ 0 h 1266657"/>
              <a:gd name="connsiteX12" fmla="*/ 1179422 w 1266657"/>
              <a:gd name="connsiteY12" fmla="*/ 0 h 1266657"/>
              <a:gd name="connsiteX13" fmla="*/ 1266657 w 1266657"/>
              <a:gd name="connsiteY13" fmla="*/ 87235 h 1266657"/>
              <a:gd name="connsiteX14" fmla="*/ 1266657 w 1266657"/>
              <a:gd name="connsiteY14" fmla="*/ 1179422 h 1266657"/>
              <a:gd name="connsiteX15" fmla="*/ 1179422 w 1266657"/>
              <a:gd name="connsiteY15" fmla="*/ 1266657 h 1266657"/>
              <a:gd name="connsiteX16" fmla="*/ 87235 w 1266657"/>
              <a:gd name="connsiteY16" fmla="*/ 1266657 h 1266657"/>
              <a:gd name="connsiteX17" fmla="*/ 0 w 1266657"/>
              <a:gd name="connsiteY17" fmla="*/ 1179422 h 1266657"/>
              <a:gd name="connsiteX18" fmla="*/ 0 w 1266657"/>
              <a:gd name="connsiteY18" fmla="*/ 87235 h 1266657"/>
              <a:gd name="connsiteX19" fmla="*/ 25551 w 1266657"/>
              <a:gd name="connsiteY19" fmla="*/ 25550 h 1266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66657" h="1266657">
                <a:moveTo>
                  <a:pt x="95270" y="95268"/>
                </a:moveTo>
                <a:cubicBezTo>
                  <a:pt x="81294" y="109244"/>
                  <a:pt x="72651" y="128551"/>
                  <a:pt x="72650" y="149877"/>
                </a:cubicBezTo>
                <a:lnTo>
                  <a:pt x="72650" y="1116780"/>
                </a:lnTo>
                <a:cubicBezTo>
                  <a:pt x="72650" y="1159432"/>
                  <a:pt x="107227" y="1194008"/>
                  <a:pt x="149878" y="1194008"/>
                </a:cubicBezTo>
                <a:lnTo>
                  <a:pt x="1116781" y="1194008"/>
                </a:lnTo>
                <a:cubicBezTo>
                  <a:pt x="1159434" y="1194008"/>
                  <a:pt x="1194009" y="1159432"/>
                  <a:pt x="1194009" y="1116780"/>
                </a:cubicBezTo>
                <a:lnTo>
                  <a:pt x="1194010" y="149877"/>
                </a:lnTo>
                <a:cubicBezTo>
                  <a:pt x="1194009" y="107225"/>
                  <a:pt x="1159433" y="72649"/>
                  <a:pt x="1116782" y="72649"/>
                </a:cubicBezTo>
                <a:lnTo>
                  <a:pt x="149879" y="72649"/>
                </a:lnTo>
                <a:cubicBezTo>
                  <a:pt x="128552" y="72649"/>
                  <a:pt x="109246" y="81293"/>
                  <a:pt x="95270" y="95268"/>
                </a:cubicBezTo>
                <a:close/>
                <a:moveTo>
                  <a:pt x="25551" y="25550"/>
                </a:moveTo>
                <a:cubicBezTo>
                  <a:pt x="41337" y="9764"/>
                  <a:pt x="63146" y="0"/>
                  <a:pt x="87235" y="0"/>
                </a:cubicBezTo>
                <a:lnTo>
                  <a:pt x="1179422" y="0"/>
                </a:lnTo>
                <a:cubicBezTo>
                  <a:pt x="1227601" y="0"/>
                  <a:pt x="1266657" y="39057"/>
                  <a:pt x="1266657" y="87235"/>
                </a:cubicBezTo>
                <a:lnTo>
                  <a:pt x="1266657" y="1179422"/>
                </a:lnTo>
                <a:cubicBezTo>
                  <a:pt x="1266657" y="1227601"/>
                  <a:pt x="1227601" y="1266657"/>
                  <a:pt x="1179422" y="1266657"/>
                </a:cubicBezTo>
                <a:lnTo>
                  <a:pt x="87235" y="1266657"/>
                </a:lnTo>
                <a:cubicBezTo>
                  <a:pt x="39057" y="1266657"/>
                  <a:pt x="0" y="1227601"/>
                  <a:pt x="0" y="1179422"/>
                </a:cubicBezTo>
                <a:lnTo>
                  <a:pt x="0" y="87235"/>
                </a:lnTo>
                <a:cubicBezTo>
                  <a:pt x="0" y="63146"/>
                  <a:pt x="9764" y="41337"/>
                  <a:pt x="25551" y="25550"/>
                </a:cubicBezTo>
                <a:close/>
              </a:path>
            </a:pathLst>
          </a:custGeom>
          <a:solidFill>
            <a:schemeClr val="accent5"/>
          </a:solidFill>
          <a:ln w="12700">
            <a:noFill/>
          </a:ln>
          <a:effectLst>
            <a:outerShdw blurRad="127000" dist="381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1000" fill="hold"/>
                                        <p:tgtEl>
                                          <p:spTgt spid="36"/>
                                        </p:tgtEl>
                                        <p:attrNameLst>
                                          <p:attrName>ppt_x</p:attrName>
                                        </p:attrNameLst>
                                      </p:cBhvr>
                                      <p:tavLst>
                                        <p:tav tm="0">
                                          <p:val>
                                            <p:strVal val="1+#ppt_w/2"/>
                                          </p:val>
                                        </p:tav>
                                        <p:tav tm="100000">
                                          <p:val>
                                            <p:strVal val="#ppt_x"/>
                                          </p:val>
                                        </p:tav>
                                      </p:tavLst>
                                    </p:anim>
                                    <p:anim calcmode="lin" valueType="num">
                                      <p:cBhvr additive="base">
                                        <p:cTn id="8" dur="1000" fill="hold"/>
                                        <p:tgtEl>
                                          <p:spTgt spid="36"/>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25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1000" fill="hold"/>
                                        <p:tgtEl>
                                          <p:spTgt spid="23"/>
                                        </p:tgtEl>
                                        <p:attrNameLst>
                                          <p:attrName>ppt_x</p:attrName>
                                        </p:attrNameLst>
                                      </p:cBhvr>
                                      <p:tavLst>
                                        <p:tav tm="0">
                                          <p:val>
                                            <p:strVal val="1+#ppt_w/2"/>
                                          </p:val>
                                        </p:tav>
                                        <p:tav tm="100000">
                                          <p:val>
                                            <p:strVal val="#ppt_x"/>
                                          </p:val>
                                        </p:tav>
                                      </p:tavLst>
                                    </p:anim>
                                    <p:anim calcmode="lin" valueType="num">
                                      <p:cBhvr additive="base">
                                        <p:cTn id="12" dur="1000" fill="hold"/>
                                        <p:tgtEl>
                                          <p:spTgt spid="23"/>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500"/>
                                  </p:stCondLst>
                                  <p:childTnLst>
                                    <p:set>
                                      <p:cBhvr>
                                        <p:cTn id="14" dur="1" fill="hold">
                                          <p:stCondLst>
                                            <p:cond delay="0"/>
                                          </p:stCondLst>
                                        </p:cTn>
                                        <p:tgtEl>
                                          <p:spTgt spid="37"/>
                                        </p:tgtEl>
                                        <p:attrNameLst>
                                          <p:attrName>style.visibility</p:attrName>
                                        </p:attrNameLst>
                                      </p:cBhvr>
                                      <p:to>
                                        <p:strVal val="visible"/>
                                      </p:to>
                                    </p:set>
                                    <p:anim calcmode="lin" valueType="num">
                                      <p:cBhvr additive="base">
                                        <p:cTn id="15" dur="1000" fill="hold"/>
                                        <p:tgtEl>
                                          <p:spTgt spid="37"/>
                                        </p:tgtEl>
                                        <p:attrNameLst>
                                          <p:attrName>ppt_x</p:attrName>
                                        </p:attrNameLst>
                                      </p:cBhvr>
                                      <p:tavLst>
                                        <p:tav tm="0">
                                          <p:val>
                                            <p:strVal val="1+#ppt_w/2"/>
                                          </p:val>
                                        </p:tav>
                                        <p:tav tm="100000">
                                          <p:val>
                                            <p:strVal val="#ppt_x"/>
                                          </p:val>
                                        </p:tav>
                                      </p:tavLst>
                                    </p:anim>
                                    <p:anim calcmode="lin" valueType="num">
                                      <p:cBhvr additive="base">
                                        <p:cTn id="16" dur="1000" fill="hold"/>
                                        <p:tgtEl>
                                          <p:spTgt spid="37"/>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750"/>
                                  </p:stCondLst>
                                  <p:childTnLst>
                                    <p:set>
                                      <p:cBhvr>
                                        <p:cTn id="18" dur="1" fill="hold">
                                          <p:stCondLst>
                                            <p:cond delay="0"/>
                                          </p:stCondLst>
                                        </p:cTn>
                                        <p:tgtEl>
                                          <p:spTgt spid="43"/>
                                        </p:tgtEl>
                                        <p:attrNameLst>
                                          <p:attrName>style.visibility</p:attrName>
                                        </p:attrNameLst>
                                      </p:cBhvr>
                                      <p:to>
                                        <p:strVal val="visible"/>
                                      </p:to>
                                    </p:set>
                                    <p:anim calcmode="lin" valueType="num">
                                      <p:cBhvr additive="base">
                                        <p:cTn id="19" dur="1000" fill="hold"/>
                                        <p:tgtEl>
                                          <p:spTgt spid="43"/>
                                        </p:tgtEl>
                                        <p:attrNameLst>
                                          <p:attrName>ppt_x</p:attrName>
                                        </p:attrNameLst>
                                      </p:cBhvr>
                                      <p:tavLst>
                                        <p:tav tm="0">
                                          <p:val>
                                            <p:strVal val="1+#ppt_w/2"/>
                                          </p:val>
                                        </p:tav>
                                        <p:tav tm="100000">
                                          <p:val>
                                            <p:strVal val="#ppt_x"/>
                                          </p:val>
                                        </p:tav>
                                      </p:tavLst>
                                    </p:anim>
                                    <p:anim calcmode="lin" valueType="num">
                                      <p:cBhvr additive="base">
                                        <p:cTn id="20" dur="1000" fill="hold"/>
                                        <p:tgtEl>
                                          <p:spTgt spid="43"/>
                                        </p:tgtEl>
                                        <p:attrNameLst>
                                          <p:attrName>ppt_y</p:attrName>
                                        </p:attrNameLst>
                                      </p:cBhvr>
                                      <p:tavLst>
                                        <p:tav tm="0">
                                          <p:val>
                                            <p:strVal val="#ppt_y"/>
                                          </p:val>
                                        </p:tav>
                                        <p:tav tm="100000">
                                          <p:val>
                                            <p:strVal val="#ppt_y"/>
                                          </p:val>
                                        </p:tav>
                                      </p:tavLst>
                                    </p:anim>
                                  </p:childTnLst>
                                </p:cTn>
                              </p:par>
                              <p:par>
                                <p:cTn id="21" presetID="2" presetClass="entr" presetSubtype="2" decel="100000" fill="hold" nodeType="withEffect">
                                  <p:stCondLst>
                                    <p:cond delay="100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1000" fill="hold"/>
                                        <p:tgtEl>
                                          <p:spTgt spid="4"/>
                                        </p:tgtEl>
                                        <p:attrNameLst>
                                          <p:attrName>ppt_x</p:attrName>
                                        </p:attrNameLst>
                                      </p:cBhvr>
                                      <p:tavLst>
                                        <p:tav tm="0">
                                          <p:val>
                                            <p:strVal val="1+#ppt_w/2"/>
                                          </p:val>
                                        </p:tav>
                                        <p:tav tm="100000">
                                          <p:val>
                                            <p:strVal val="#ppt_x"/>
                                          </p:val>
                                        </p:tav>
                                      </p:tavLst>
                                    </p:anim>
                                    <p:anim calcmode="lin" valueType="num">
                                      <p:cBhvr additive="base">
                                        <p:cTn id="24" dur="1000" fill="hold"/>
                                        <p:tgtEl>
                                          <p:spTgt spid="4"/>
                                        </p:tgtEl>
                                        <p:attrNameLst>
                                          <p:attrName>ppt_y</p:attrName>
                                        </p:attrNameLst>
                                      </p:cBhvr>
                                      <p:tavLst>
                                        <p:tav tm="0">
                                          <p:val>
                                            <p:strVal val="#ppt_y"/>
                                          </p:val>
                                        </p:tav>
                                        <p:tav tm="100000">
                                          <p:val>
                                            <p:strVal val="#ppt_y"/>
                                          </p:val>
                                        </p:tav>
                                      </p:tavLst>
                                    </p:anim>
                                  </p:childTnLst>
                                </p:cTn>
                              </p:par>
                              <p:par>
                                <p:cTn id="25" presetID="2" presetClass="entr" presetSubtype="2" decel="100000" fill="hold" grpId="0" nodeType="withEffect">
                                  <p:stCondLst>
                                    <p:cond delay="1250"/>
                                  </p:stCondLst>
                                  <p:childTnLst>
                                    <p:set>
                                      <p:cBhvr>
                                        <p:cTn id="26" dur="1" fill="hold">
                                          <p:stCondLst>
                                            <p:cond delay="0"/>
                                          </p:stCondLst>
                                        </p:cTn>
                                        <p:tgtEl>
                                          <p:spTgt spid="35"/>
                                        </p:tgtEl>
                                        <p:attrNameLst>
                                          <p:attrName>style.visibility</p:attrName>
                                        </p:attrNameLst>
                                      </p:cBhvr>
                                      <p:to>
                                        <p:strVal val="visible"/>
                                      </p:to>
                                    </p:set>
                                    <p:anim calcmode="lin" valueType="num">
                                      <p:cBhvr additive="base">
                                        <p:cTn id="27" dur="1000" fill="hold"/>
                                        <p:tgtEl>
                                          <p:spTgt spid="35"/>
                                        </p:tgtEl>
                                        <p:attrNameLst>
                                          <p:attrName>ppt_x</p:attrName>
                                        </p:attrNameLst>
                                      </p:cBhvr>
                                      <p:tavLst>
                                        <p:tav tm="0">
                                          <p:val>
                                            <p:strVal val="1+#ppt_w/2"/>
                                          </p:val>
                                        </p:tav>
                                        <p:tav tm="100000">
                                          <p:val>
                                            <p:strVal val="#ppt_x"/>
                                          </p:val>
                                        </p:tav>
                                      </p:tavLst>
                                    </p:anim>
                                    <p:anim calcmode="lin" valueType="num">
                                      <p:cBhvr additive="base">
                                        <p:cTn id="28" dur="1000" fill="hold"/>
                                        <p:tgtEl>
                                          <p:spTgt spid="35"/>
                                        </p:tgtEl>
                                        <p:attrNameLst>
                                          <p:attrName>ppt_y</p:attrName>
                                        </p:attrNameLst>
                                      </p:cBhvr>
                                      <p:tavLst>
                                        <p:tav tm="0">
                                          <p:val>
                                            <p:strVal val="#ppt_y"/>
                                          </p:val>
                                        </p:tav>
                                        <p:tav tm="100000">
                                          <p:val>
                                            <p:strVal val="#ppt_y"/>
                                          </p:val>
                                        </p:tav>
                                      </p:tavLst>
                                    </p:anim>
                                  </p:childTnLst>
                                </p:cTn>
                              </p:par>
                              <p:par>
                                <p:cTn id="29" presetID="2" presetClass="entr" presetSubtype="2" decel="100000" fill="hold" grpId="0" nodeType="withEffect">
                                  <p:stCondLst>
                                    <p:cond delay="1500"/>
                                  </p:stCondLst>
                                  <p:childTnLst>
                                    <p:set>
                                      <p:cBhvr>
                                        <p:cTn id="30" dur="1" fill="hold">
                                          <p:stCondLst>
                                            <p:cond delay="0"/>
                                          </p:stCondLst>
                                        </p:cTn>
                                        <p:tgtEl>
                                          <p:spTgt spid="46"/>
                                        </p:tgtEl>
                                        <p:attrNameLst>
                                          <p:attrName>style.visibility</p:attrName>
                                        </p:attrNameLst>
                                      </p:cBhvr>
                                      <p:to>
                                        <p:strVal val="visible"/>
                                      </p:to>
                                    </p:set>
                                    <p:anim calcmode="lin" valueType="num">
                                      <p:cBhvr additive="base">
                                        <p:cTn id="31" dur="1000" fill="hold"/>
                                        <p:tgtEl>
                                          <p:spTgt spid="46"/>
                                        </p:tgtEl>
                                        <p:attrNameLst>
                                          <p:attrName>ppt_x</p:attrName>
                                        </p:attrNameLst>
                                      </p:cBhvr>
                                      <p:tavLst>
                                        <p:tav tm="0">
                                          <p:val>
                                            <p:strVal val="1+#ppt_w/2"/>
                                          </p:val>
                                        </p:tav>
                                        <p:tav tm="100000">
                                          <p:val>
                                            <p:strVal val="#ppt_x"/>
                                          </p:val>
                                        </p:tav>
                                      </p:tavLst>
                                    </p:anim>
                                    <p:anim calcmode="lin" valueType="num">
                                      <p:cBhvr additive="base">
                                        <p:cTn id="32" dur="1000" fill="hold"/>
                                        <p:tgtEl>
                                          <p:spTgt spid="46"/>
                                        </p:tgtEl>
                                        <p:attrNameLst>
                                          <p:attrName>ppt_y</p:attrName>
                                        </p:attrNameLst>
                                      </p:cBhvr>
                                      <p:tavLst>
                                        <p:tav tm="0">
                                          <p:val>
                                            <p:strVal val="#ppt_y"/>
                                          </p:val>
                                        </p:tav>
                                        <p:tav tm="100000">
                                          <p:val>
                                            <p:strVal val="#ppt_y"/>
                                          </p:val>
                                        </p:tav>
                                      </p:tavLst>
                                    </p:anim>
                                  </p:childTnLst>
                                </p:cTn>
                              </p:par>
                              <p:par>
                                <p:cTn id="33" presetID="2" presetClass="entr" presetSubtype="2" decel="100000" fill="hold" nodeType="withEffect">
                                  <p:stCondLst>
                                    <p:cond delay="1750"/>
                                  </p:stCondLst>
                                  <p:childTnLst>
                                    <p:set>
                                      <p:cBhvr>
                                        <p:cTn id="34" dur="1" fill="hold">
                                          <p:stCondLst>
                                            <p:cond delay="0"/>
                                          </p:stCondLst>
                                        </p:cTn>
                                        <p:tgtEl>
                                          <p:spTgt spid="3"/>
                                        </p:tgtEl>
                                        <p:attrNameLst>
                                          <p:attrName>style.visibility</p:attrName>
                                        </p:attrNameLst>
                                      </p:cBhvr>
                                      <p:to>
                                        <p:strVal val="visible"/>
                                      </p:to>
                                    </p:set>
                                    <p:anim calcmode="lin" valueType="num">
                                      <p:cBhvr additive="base">
                                        <p:cTn id="35" dur="1000" fill="hold"/>
                                        <p:tgtEl>
                                          <p:spTgt spid="3"/>
                                        </p:tgtEl>
                                        <p:attrNameLst>
                                          <p:attrName>ppt_x</p:attrName>
                                        </p:attrNameLst>
                                      </p:cBhvr>
                                      <p:tavLst>
                                        <p:tav tm="0">
                                          <p:val>
                                            <p:strVal val="1+#ppt_w/2"/>
                                          </p:val>
                                        </p:tav>
                                        <p:tav tm="100000">
                                          <p:val>
                                            <p:strVal val="#ppt_x"/>
                                          </p:val>
                                        </p:tav>
                                      </p:tavLst>
                                    </p:anim>
                                    <p:anim calcmode="lin" valueType="num">
                                      <p:cBhvr additive="base">
                                        <p:cTn id="36" dur="1000" fill="hold"/>
                                        <p:tgtEl>
                                          <p:spTgt spid="3"/>
                                        </p:tgtEl>
                                        <p:attrNameLst>
                                          <p:attrName>ppt_y</p:attrName>
                                        </p:attrNameLst>
                                      </p:cBhvr>
                                      <p:tavLst>
                                        <p:tav tm="0">
                                          <p:val>
                                            <p:strVal val="#ppt_y"/>
                                          </p:val>
                                        </p:tav>
                                        <p:tav tm="100000">
                                          <p:val>
                                            <p:strVal val="#ppt_y"/>
                                          </p:val>
                                        </p:tav>
                                      </p:tavLst>
                                    </p:anim>
                                  </p:childTnLst>
                                </p:cTn>
                              </p:par>
                              <p:par>
                                <p:cTn id="37" presetID="2" presetClass="entr" presetSubtype="2" decel="100000" fill="hold" nodeType="withEffect">
                                  <p:stCondLst>
                                    <p:cond delay="2000"/>
                                  </p:stCondLst>
                                  <p:childTnLst>
                                    <p:set>
                                      <p:cBhvr>
                                        <p:cTn id="38" dur="1" fill="hold">
                                          <p:stCondLst>
                                            <p:cond delay="0"/>
                                          </p:stCondLst>
                                        </p:cTn>
                                        <p:tgtEl>
                                          <p:spTgt spid="2"/>
                                        </p:tgtEl>
                                        <p:attrNameLst>
                                          <p:attrName>style.visibility</p:attrName>
                                        </p:attrNameLst>
                                      </p:cBhvr>
                                      <p:to>
                                        <p:strVal val="visible"/>
                                      </p:to>
                                    </p:set>
                                    <p:anim calcmode="lin" valueType="num">
                                      <p:cBhvr additive="base">
                                        <p:cTn id="39" dur="1000" fill="hold"/>
                                        <p:tgtEl>
                                          <p:spTgt spid="2"/>
                                        </p:tgtEl>
                                        <p:attrNameLst>
                                          <p:attrName>ppt_x</p:attrName>
                                        </p:attrNameLst>
                                      </p:cBhvr>
                                      <p:tavLst>
                                        <p:tav tm="0">
                                          <p:val>
                                            <p:strVal val="1+#ppt_w/2"/>
                                          </p:val>
                                        </p:tav>
                                        <p:tav tm="100000">
                                          <p:val>
                                            <p:strVal val="#ppt_x"/>
                                          </p:val>
                                        </p:tav>
                                      </p:tavLst>
                                    </p:anim>
                                    <p:anim calcmode="lin" valueType="num">
                                      <p:cBhvr additive="base">
                                        <p:cTn id="40" dur="1000" fill="hold"/>
                                        <p:tgtEl>
                                          <p:spTgt spid="2"/>
                                        </p:tgtEl>
                                        <p:attrNameLst>
                                          <p:attrName>ppt_y</p:attrName>
                                        </p:attrNameLst>
                                      </p:cBhvr>
                                      <p:tavLst>
                                        <p:tav tm="0">
                                          <p:val>
                                            <p:strVal val="#ppt_y"/>
                                          </p:val>
                                        </p:tav>
                                        <p:tav tm="100000">
                                          <p:val>
                                            <p:strVal val="#ppt_y"/>
                                          </p:val>
                                        </p:tav>
                                      </p:tavLst>
                                    </p:anim>
                                  </p:childTnLst>
                                </p:cTn>
                              </p:par>
                              <p:par>
                                <p:cTn id="41" presetID="2" presetClass="entr" presetSubtype="2" decel="100000" fill="hold" grpId="0" nodeType="withEffect">
                                  <p:stCondLst>
                                    <p:cond delay="2250"/>
                                  </p:stCondLst>
                                  <p:childTnLst>
                                    <p:set>
                                      <p:cBhvr>
                                        <p:cTn id="42" dur="1" fill="hold">
                                          <p:stCondLst>
                                            <p:cond delay="0"/>
                                          </p:stCondLst>
                                        </p:cTn>
                                        <p:tgtEl>
                                          <p:spTgt spid="38"/>
                                        </p:tgtEl>
                                        <p:attrNameLst>
                                          <p:attrName>style.visibility</p:attrName>
                                        </p:attrNameLst>
                                      </p:cBhvr>
                                      <p:to>
                                        <p:strVal val="visible"/>
                                      </p:to>
                                    </p:set>
                                    <p:anim calcmode="lin" valueType="num">
                                      <p:cBhvr additive="base">
                                        <p:cTn id="43" dur="1000" fill="hold"/>
                                        <p:tgtEl>
                                          <p:spTgt spid="38"/>
                                        </p:tgtEl>
                                        <p:attrNameLst>
                                          <p:attrName>ppt_x</p:attrName>
                                        </p:attrNameLst>
                                      </p:cBhvr>
                                      <p:tavLst>
                                        <p:tav tm="0">
                                          <p:val>
                                            <p:strVal val="1+#ppt_w/2"/>
                                          </p:val>
                                        </p:tav>
                                        <p:tav tm="100000">
                                          <p:val>
                                            <p:strVal val="#ppt_x"/>
                                          </p:val>
                                        </p:tav>
                                      </p:tavLst>
                                    </p:anim>
                                    <p:anim calcmode="lin" valueType="num">
                                      <p:cBhvr additive="base">
                                        <p:cTn id="44" dur="1000" fill="hold"/>
                                        <p:tgtEl>
                                          <p:spTgt spid="38"/>
                                        </p:tgtEl>
                                        <p:attrNameLst>
                                          <p:attrName>ppt_y</p:attrName>
                                        </p:attrNameLst>
                                      </p:cBhvr>
                                      <p:tavLst>
                                        <p:tav tm="0">
                                          <p:val>
                                            <p:strVal val="#ppt_y"/>
                                          </p:val>
                                        </p:tav>
                                        <p:tav tm="100000">
                                          <p:val>
                                            <p:strVal val="#ppt_y"/>
                                          </p:val>
                                        </p:tav>
                                      </p:tavLst>
                                    </p:anim>
                                  </p:childTnLst>
                                </p:cTn>
                              </p:par>
                              <p:par>
                                <p:cTn id="45" presetID="2" presetClass="entr" presetSubtype="2" decel="100000" fill="hold" grpId="0" nodeType="withEffect">
                                  <p:stCondLst>
                                    <p:cond delay="2500"/>
                                  </p:stCondLst>
                                  <p:childTnLst>
                                    <p:set>
                                      <p:cBhvr>
                                        <p:cTn id="46" dur="1" fill="hold">
                                          <p:stCondLst>
                                            <p:cond delay="0"/>
                                          </p:stCondLst>
                                        </p:cTn>
                                        <p:tgtEl>
                                          <p:spTgt spid="40"/>
                                        </p:tgtEl>
                                        <p:attrNameLst>
                                          <p:attrName>style.visibility</p:attrName>
                                        </p:attrNameLst>
                                      </p:cBhvr>
                                      <p:to>
                                        <p:strVal val="visible"/>
                                      </p:to>
                                    </p:set>
                                    <p:anim calcmode="lin" valueType="num">
                                      <p:cBhvr additive="base">
                                        <p:cTn id="47" dur="1000" fill="hold"/>
                                        <p:tgtEl>
                                          <p:spTgt spid="40"/>
                                        </p:tgtEl>
                                        <p:attrNameLst>
                                          <p:attrName>ppt_x</p:attrName>
                                        </p:attrNameLst>
                                      </p:cBhvr>
                                      <p:tavLst>
                                        <p:tav tm="0">
                                          <p:val>
                                            <p:strVal val="1+#ppt_w/2"/>
                                          </p:val>
                                        </p:tav>
                                        <p:tav tm="100000">
                                          <p:val>
                                            <p:strVal val="#ppt_x"/>
                                          </p:val>
                                        </p:tav>
                                      </p:tavLst>
                                    </p:anim>
                                    <p:anim calcmode="lin" valueType="num">
                                      <p:cBhvr additive="base">
                                        <p:cTn id="48" dur="1000" fill="hold"/>
                                        <p:tgtEl>
                                          <p:spTgt spid="40"/>
                                        </p:tgtEl>
                                        <p:attrNameLst>
                                          <p:attrName>ppt_y</p:attrName>
                                        </p:attrNameLst>
                                      </p:cBhvr>
                                      <p:tavLst>
                                        <p:tav tm="0">
                                          <p:val>
                                            <p:strVal val="#ppt_y"/>
                                          </p:val>
                                        </p:tav>
                                        <p:tav tm="100000">
                                          <p:val>
                                            <p:strVal val="#ppt_y"/>
                                          </p:val>
                                        </p:tav>
                                      </p:tavLst>
                                    </p:anim>
                                  </p:childTnLst>
                                </p:cTn>
                              </p:par>
                            </p:childTnLst>
                          </p:cTn>
                        </p:par>
                        <p:par>
                          <p:cTn id="49" fill="hold">
                            <p:stCondLst>
                              <p:cond delay="1000"/>
                            </p:stCondLst>
                            <p:childTnLst>
                              <p:par>
                                <p:cTn id="50" presetID="45" presetClass="entr" presetSubtype="0" fill="hold" grpId="0" nodeType="afterEffect">
                                  <p:stCondLst>
                                    <p:cond delay="0"/>
                                  </p:stCondLst>
                                  <p:iterate type="lt">
                                    <p:tmPct val="20000"/>
                                  </p:iterate>
                                  <p:childTnLst>
                                    <p:set>
                                      <p:cBhvr>
                                        <p:cTn id="51" dur="1" fill="hold">
                                          <p:stCondLst>
                                            <p:cond delay="0"/>
                                          </p:stCondLst>
                                        </p:cTn>
                                        <p:tgtEl>
                                          <p:spTgt spid="48"/>
                                        </p:tgtEl>
                                        <p:attrNameLst>
                                          <p:attrName>style.visibility</p:attrName>
                                        </p:attrNameLst>
                                      </p:cBhvr>
                                      <p:to>
                                        <p:strVal val="visible"/>
                                      </p:to>
                                    </p:set>
                                    <p:animEffect transition="in" filter="fade">
                                      <p:cBhvr>
                                        <p:cTn id="52" dur="500"/>
                                        <p:tgtEl>
                                          <p:spTgt spid="48"/>
                                        </p:tgtEl>
                                      </p:cBhvr>
                                    </p:animEffect>
                                    <p:anim calcmode="lin" valueType="num">
                                      <p:cBhvr>
                                        <p:cTn id="53" dur="500" fill="hold"/>
                                        <p:tgtEl>
                                          <p:spTgt spid="48"/>
                                        </p:tgtEl>
                                        <p:attrNameLst>
                                          <p:attrName>ppt_w</p:attrName>
                                        </p:attrNameLst>
                                      </p:cBhvr>
                                      <p:tavLst>
                                        <p:tav tm="0" fmla="#ppt_w*sin(2.5*pi*$)">
                                          <p:val>
                                            <p:fltVal val="0"/>
                                          </p:val>
                                        </p:tav>
                                        <p:tav tm="100000">
                                          <p:val>
                                            <p:fltVal val="1"/>
                                          </p:val>
                                        </p:tav>
                                      </p:tavLst>
                                    </p:anim>
                                    <p:anim calcmode="lin" valueType="num">
                                      <p:cBhvr>
                                        <p:cTn id="54" dur="500" fill="hold"/>
                                        <p:tgtEl>
                                          <p:spTgt spid="48"/>
                                        </p:tgtEl>
                                        <p:attrNameLst>
                                          <p:attrName>ppt_h</p:attrName>
                                        </p:attrNameLst>
                                      </p:cBhvr>
                                      <p:tavLst>
                                        <p:tav tm="0">
                                          <p:val>
                                            <p:strVal val="#ppt_h"/>
                                          </p:val>
                                        </p:tav>
                                        <p:tav tm="100000">
                                          <p:val>
                                            <p:strVal val="#ppt_h"/>
                                          </p:val>
                                        </p:tav>
                                      </p:tavLst>
                                    </p:anim>
                                  </p:childTnLst>
                                </p:cTn>
                              </p:par>
                              <p:par>
                                <p:cTn id="55" presetID="2" presetClass="entr" presetSubtype="8" decel="100000" fill="hold" nodeType="withEffect">
                                  <p:stCondLst>
                                    <p:cond delay="100"/>
                                  </p:stCondLst>
                                  <p:childTnLst>
                                    <p:set>
                                      <p:cBhvr>
                                        <p:cTn id="56" dur="1" fill="hold">
                                          <p:stCondLst>
                                            <p:cond delay="0"/>
                                          </p:stCondLst>
                                        </p:cTn>
                                        <p:tgtEl>
                                          <p:spTgt spid="49"/>
                                        </p:tgtEl>
                                        <p:attrNameLst>
                                          <p:attrName>style.visibility</p:attrName>
                                        </p:attrNameLst>
                                      </p:cBhvr>
                                      <p:to>
                                        <p:strVal val="visible"/>
                                      </p:to>
                                    </p:set>
                                    <p:anim calcmode="lin" valueType="num">
                                      <p:cBhvr additive="base">
                                        <p:cTn id="57" dur="1000" fill="hold"/>
                                        <p:tgtEl>
                                          <p:spTgt spid="49"/>
                                        </p:tgtEl>
                                        <p:attrNameLst>
                                          <p:attrName>ppt_x</p:attrName>
                                        </p:attrNameLst>
                                      </p:cBhvr>
                                      <p:tavLst>
                                        <p:tav tm="0">
                                          <p:val>
                                            <p:strVal val="0-#ppt_w/2"/>
                                          </p:val>
                                        </p:tav>
                                        <p:tav tm="100000">
                                          <p:val>
                                            <p:strVal val="#ppt_x"/>
                                          </p:val>
                                        </p:tav>
                                      </p:tavLst>
                                    </p:anim>
                                    <p:anim calcmode="lin" valueType="num">
                                      <p:cBhvr additive="base">
                                        <p:cTn id="58" dur="1000" fill="hold"/>
                                        <p:tgtEl>
                                          <p:spTgt spid="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37" grpId="0" animBg="1"/>
      <p:bldP spid="38" grpId="0" animBg="1"/>
      <p:bldP spid="35" grpId="0" animBg="1"/>
      <p:bldP spid="36" grpId="0" animBg="1"/>
      <p:bldP spid="43" grpId="0" animBg="1"/>
      <p:bldP spid="40" grpId="0" animBg="1"/>
      <p:bldP spid="4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27305"/>
            <a:ext cx="5505450" cy="6830695"/>
          </a:xfrm>
          <a:prstGeom prst="rect">
            <a:avLst/>
          </a:prstGeom>
        </p:spPr>
      </p:pic>
      <p:sp>
        <p:nvSpPr>
          <p:cNvPr id="5" name="文本框 4"/>
          <p:cNvSpPr txBox="1"/>
          <p:nvPr/>
        </p:nvSpPr>
        <p:spPr>
          <a:xfrm>
            <a:off x="6096000" y="1424213"/>
            <a:ext cx="1390124" cy="769441"/>
          </a:xfrm>
          <a:prstGeom prst="rect">
            <a:avLst/>
          </a:prstGeom>
          <a:noFill/>
        </p:spPr>
        <p:txBody>
          <a:bodyPr wrap="none" rtlCol="0">
            <a:spAutoFit/>
          </a:bodyPr>
          <a:lstStyle/>
          <a:p>
            <a:r>
              <a:rPr lang="zh-CN" altLang="en-US" sz="4400" spc="300" dirty="0">
                <a:solidFill>
                  <a:srgbClr val="2070A1"/>
                </a:solidFill>
                <a:cs typeface="+mn-ea"/>
                <a:sym typeface="+mn-lt"/>
              </a:rPr>
              <a:t>目录</a:t>
            </a:r>
            <a:endParaRPr lang="zh-CN" altLang="en-US" sz="4400" spc="300" dirty="0">
              <a:solidFill>
                <a:srgbClr val="2070A1"/>
              </a:solidFill>
              <a:cs typeface="+mn-ea"/>
              <a:sym typeface="+mn-lt"/>
            </a:endParaRPr>
          </a:p>
        </p:txBody>
      </p:sp>
      <p:sp>
        <p:nvSpPr>
          <p:cNvPr id="6" name="矩形 5"/>
          <p:cNvSpPr/>
          <p:nvPr/>
        </p:nvSpPr>
        <p:spPr>
          <a:xfrm>
            <a:off x="6096001" y="2636349"/>
            <a:ext cx="4535424" cy="553085"/>
          </a:xfrm>
          <a:prstGeom prst="rect">
            <a:avLst/>
          </a:prstGeom>
        </p:spPr>
        <p:txBody>
          <a:bodyPr wrap="square">
            <a:spAutoFit/>
          </a:bodyPr>
          <a:lstStyle/>
          <a:p>
            <a:pPr>
              <a:lnSpc>
                <a:spcPct val="150000"/>
              </a:lnSpc>
            </a:pPr>
            <a:r>
              <a:rPr lang="en-US" altLang="zh-CN" sz="2000" b="1" dirty="0" smtClean="0">
                <a:solidFill>
                  <a:schemeClr val="tx1">
                    <a:lumMod val="50000"/>
                    <a:lumOff val="50000"/>
                  </a:schemeClr>
                </a:solidFill>
                <a:cs typeface="+mn-ea"/>
                <a:sym typeface="+mn-lt"/>
              </a:rPr>
              <a:t>1</a:t>
            </a:r>
            <a:r>
              <a:rPr lang="zh-CN" altLang="en-US" sz="2000" b="1" dirty="0" smtClean="0">
                <a:solidFill>
                  <a:schemeClr val="tx1">
                    <a:lumMod val="50000"/>
                    <a:lumOff val="50000"/>
                  </a:schemeClr>
                </a:solidFill>
                <a:cs typeface="+mn-ea"/>
                <a:sym typeface="+mn-lt"/>
              </a:rPr>
              <a:t>、软件测试的理解</a:t>
            </a:r>
            <a:endParaRPr lang="zh-CN" altLang="en-US" sz="2000" b="1" dirty="0">
              <a:solidFill>
                <a:schemeClr val="tx1">
                  <a:lumMod val="50000"/>
                  <a:lumOff val="50000"/>
                </a:schemeClr>
              </a:solidFill>
              <a:cs typeface="+mn-ea"/>
              <a:sym typeface="+mn-lt"/>
            </a:endParaRPr>
          </a:p>
        </p:txBody>
      </p:sp>
      <p:cxnSp>
        <p:nvCxnSpPr>
          <p:cNvPr id="9" name="直接连接符 8"/>
          <p:cNvCxnSpPr/>
          <p:nvPr/>
        </p:nvCxnSpPr>
        <p:spPr>
          <a:xfrm>
            <a:off x="6096000" y="2243328"/>
            <a:ext cx="2487168" cy="0"/>
          </a:xfrm>
          <a:prstGeom prst="line">
            <a:avLst/>
          </a:prstGeom>
          <a:ln w="25400">
            <a:solidFill>
              <a:srgbClr val="34B2E4"/>
            </a:solidFill>
          </a:ln>
        </p:spPr>
        <p:style>
          <a:lnRef idx="1">
            <a:schemeClr val="accent1"/>
          </a:lnRef>
          <a:fillRef idx="0">
            <a:schemeClr val="accent1"/>
          </a:fillRef>
          <a:effectRef idx="0">
            <a:schemeClr val="accent1"/>
          </a:effectRef>
          <a:fontRef idx="minor">
            <a:schemeClr val="tx1"/>
          </a:fontRef>
        </p:style>
      </p:cxnSp>
      <p:sp>
        <p:nvSpPr>
          <p:cNvPr id="10" name="圆角矩形 9"/>
          <p:cNvSpPr/>
          <p:nvPr/>
        </p:nvSpPr>
        <p:spPr>
          <a:xfrm rot="2700000">
            <a:off x="10787656" y="156231"/>
            <a:ext cx="754354" cy="754354"/>
          </a:xfrm>
          <a:prstGeom prst="roundRect">
            <a:avLst>
              <a:gd name="adj" fmla="val 6887"/>
            </a:avLst>
          </a:prstGeom>
          <a:solidFill>
            <a:schemeClr val="bg1"/>
          </a:solidFill>
          <a:ln w="12700">
            <a:noFill/>
          </a:ln>
          <a:effectLst>
            <a:innerShdw blurRad="190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1" name="组合 10"/>
          <p:cNvGrpSpPr/>
          <p:nvPr/>
        </p:nvGrpSpPr>
        <p:grpSpPr>
          <a:xfrm>
            <a:off x="10823156" y="563905"/>
            <a:ext cx="683354" cy="683354"/>
            <a:chOff x="3700441" y="1274408"/>
            <a:chExt cx="1646508" cy="1646508"/>
          </a:xfrm>
        </p:grpSpPr>
        <p:sp>
          <p:nvSpPr>
            <p:cNvPr id="12" name="圆角矩形 11"/>
            <p:cNvSpPr/>
            <p:nvPr/>
          </p:nvSpPr>
          <p:spPr>
            <a:xfrm rot="2700000">
              <a:off x="3700441" y="1274408"/>
              <a:ext cx="1646508" cy="1646508"/>
            </a:xfrm>
            <a:prstGeom prst="roundRect">
              <a:avLst>
                <a:gd name="adj" fmla="val 6887"/>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圆角矩形 12"/>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4" name="组合 13"/>
          <p:cNvGrpSpPr/>
          <p:nvPr/>
        </p:nvGrpSpPr>
        <p:grpSpPr>
          <a:xfrm>
            <a:off x="10866079" y="1097959"/>
            <a:ext cx="619809" cy="619809"/>
            <a:chOff x="3700441" y="1274408"/>
            <a:chExt cx="1646508" cy="1646508"/>
          </a:xfrm>
        </p:grpSpPr>
        <p:sp>
          <p:nvSpPr>
            <p:cNvPr id="15" name="圆角矩形 14"/>
            <p:cNvSpPr/>
            <p:nvPr/>
          </p:nvSpPr>
          <p:spPr>
            <a:xfrm rot="2700000">
              <a:off x="3700441" y="1274408"/>
              <a:ext cx="1646508" cy="1646508"/>
            </a:xfrm>
            <a:prstGeom prst="roundRect">
              <a:avLst>
                <a:gd name="adj" fmla="val 6887"/>
              </a:avLst>
            </a:prstGeom>
            <a:solidFill>
              <a:schemeClr val="accent5"/>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圆角矩形 15"/>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7" name="矩形 16"/>
          <p:cNvSpPr/>
          <p:nvPr/>
        </p:nvSpPr>
        <p:spPr>
          <a:xfrm>
            <a:off x="6096001" y="3220415"/>
            <a:ext cx="4535424" cy="553085"/>
          </a:xfrm>
          <a:prstGeom prst="rect">
            <a:avLst/>
          </a:prstGeom>
        </p:spPr>
        <p:txBody>
          <a:bodyPr wrap="square">
            <a:spAutoFit/>
          </a:bodyPr>
          <a:lstStyle/>
          <a:p>
            <a:pPr>
              <a:lnSpc>
                <a:spcPct val="150000"/>
              </a:lnSpc>
            </a:pPr>
            <a:r>
              <a:rPr lang="en-US" altLang="zh-CN" sz="2000" b="1" dirty="0" smtClean="0">
                <a:solidFill>
                  <a:schemeClr val="tx1">
                    <a:lumMod val="50000"/>
                    <a:lumOff val="50000"/>
                  </a:schemeClr>
                </a:solidFill>
                <a:cs typeface="+mn-ea"/>
                <a:sym typeface="+mn-lt"/>
              </a:rPr>
              <a:t>2</a:t>
            </a:r>
            <a:r>
              <a:rPr lang="zh-CN" altLang="en-US" sz="2000" b="1" dirty="0" smtClean="0">
                <a:solidFill>
                  <a:schemeClr val="tx1">
                    <a:lumMod val="50000"/>
                    <a:lumOff val="50000"/>
                  </a:schemeClr>
                </a:solidFill>
                <a:cs typeface="+mn-ea"/>
                <a:sym typeface="+mn-lt"/>
              </a:rPr>
              <a:t>、软件测试的优势</a:t>
            </a:r>
            <a:endParaRPr lang="zh-CN" altLang="en-US" sz="2000" b="1" dirty="0">
              <a:solidFill>
                <a:schemeClr val="tx1">
                  <a:lumMod val="50000"/>
                  <a:lumOff val="50000"/>
                </a:schemeClr>
              </a:solidFill>
              <a:cs typeface="+mn-ea"/>
              <a:sym typeface="+mn-lt"/>
            </a:endParaRPr>
          </a:p>
        </p:txBody>
      </p:sp>
      <p:sp>
        <p:nvSpPr>
          <p:cNvPr id="19" name="矩形 18"/>
          <p:cNvSpPr/>
          <p:nvPr/>
        </p:nvSpPr>
        <p:spPr>
          <a:xfrm>
            <a:off x="6110605" y="3907248"/>
            <a:ext cx="4535424" cy="553085"/>
          </a:xfrm>
          <a:prstGeom prst="rect">
            <a:avLst/>
          </a:prstGeom>
        </p:spPr>
        <p:txBody>
          <a:bodyPr wrap="square">
            <a:spAutoFit/>
          </a:bodyPr>
          <a:lstStyle/>
          <a:p>
            <a:pPr>
              <a:lnSpc>
                <a:spcPct val="150000"/>
              </a:lnSpc>
            </a:pPr>
            <a:r>
              <a:rPr lang="en-US" altLang="zh-CN" sz="2000" b="1" dirty="0" smtClean="0">
                <a:solidFill>
                  <a:schemeClr val="tx1">
                    <a:lumMod val="50000"/>
                    <a:lumOff val="50000"/>
                  </a:schemeClr>
                </a:solidFill>
                <a:cs typeface="+mn-ea"/>
                <a:sym typeface="+mn-lt"/>
              </a:rPr>
              <a:t>3</a:t>
            </a:r>
            <a:r>
              <a:rPr lang="zh-CN" altLang="en-US" sz="2000" b="1" dirty="0" smtClean="0">
                <a:solidFill>
                  <a:schemeClr val="tx1">
                    <a:lumMod val="50000"/>
                    <a:lumOff val="50000"/>
                  </a:schemeClr>
                </a:solidFill>
                <a:cs typeface="+mn-ea"/>
                <a:sym typeface="+mn-lt"/>
              </a:rPr>
              <a:t>、软件测试的要求</a:t>
            </a:r>
            <a:endParaRPr lang="zh-CN" altLang="en-US" sz="2000" b="1" dirty="0">
              <a:solidFill>
                <a:schemeClr val="tx1">
                  <a:lumMod val="50000"/>
                  <a:lumOff val="50000"/>
                </a:schemeClr>
              </a:solidFill>
              <a:cs typeface="+mn-ea"/>
              <a:sym typeface="+mn-lt"/>
            </a:endParaRPr>
          </a:p>
        </p:txBody>
      </p:sp>
      <p:sp>
        <p:nvSpPr>
          <p:cNvPr id="20" name="矩形 19"/>
          <p:cNvSpPr/>
          <p:nvPr/>
        </p:nvSpPr>
        <p:spPr>
          <a:xfrm>
            <a:off x="6096262" y="4593761"/>
            <a:ext cx="4516839" cy="553085"/>
          </a:xfrm>
          <a:prstGeom prst="rect">
            <a:avLst/>
          </a:prstGeom>
        </p:spPr>
        <p:txBody>
          <a:bodyPr wrap="square">
            <a:spAutoFit/>
          </a:bodyPr>
          <a:lstStyle/>
          <a:p>
            <a:pPr>
              <a:lnSpc>
                <a:spcPct val="150000"/>
              </a:lnSpc>
            </a:pPr>
            <a:r>
              <a:rPr lang="en-US" altLang="zh-CN" sz="2000" b="1" dirty="0" smtClean="0">
                <a:solidFill>
                  <a:schemeClr val="tx1">
                    <a:lumMod val="50000"/>
                    <a:lumOff val="50000"/>
                  </a:schemeClr>
                </a:solidFill>
                <a:cs typeface="+mn-ea"/>
                <a:sym typeface="+mn-lt"/>
              </a:rPr>
              <a:t>4</a:t>
            </a:r>
            <a:r>
              <a:rPr lang="zh-CN" altLang="en-US" sz="2000" b="1" dirty="0" smtClean="0">
                <a:solidFill>
                  <a:schemeClr val="tx1">
                    <a:lumMod val="50000"/>
                    <a:lumOff val="50000"/>
                  </a:schemeClr>
                </a:solidFill>
                <a:cs typeface="+mn-ea"/>
                <a:sym typeface="+mn-lt"/>
              </a:rPr>
              <a:t>、软件测试的分类</a:t>
            </a:r>
            <a:endParaRPr lang="zh-CN" altLang="en-US" sz="2000" b="1" dirty="0">
              <a:solidFill>
                <a:schemeClr val="tx1">
                  <a:lumMod val="50000"/>
                  <a:lumOff val="50000"/>
                </a:schemeClr>
              </a:solidFill>
              <a:cs typeface="+mn-ea"/>
              <a:sym typeface="+mn-lt"/>
            </a:endParaRPr>
          </a:p>
        </p:txBody>
      </p:sp>
      <p:sp>
        <p:nvSpPr>
          <p:cNvPr id="2" name="矩形 1"/>
          <p:cNvSpPr/>
          <p:nvPr/>
        </p:nvSpPr>
        <p:spPr>
          <a:xfrm>
            <a:off x="6105152" y="5280196"/>
            <a:ext cx="4516839" cy="553085"/>
          </a:xfrm>
          <a:prstGeom prst="rect">
            <a:avLst/>
          </a:prstGeom>
        </p:spPr>
        <p:txBody>
          <a:bodyPr wrap="square">
            <a:spAutoFit/>
          </a:bodyPr>
          <a:p>
            <a:pPr>
              <a:lnSpc>
                <a:spcPct val="150000"/>
              </a:lnSpc>
            </a:pPr>
            <a:r>
              <a:rPr lang="en-US" altLang="zh-CN" sz="2000" b="1" dirty="0" smtClean="0">
                <a:solidFill>
                  <a:schemeClr val="tx1">
                    <a:lumMod val="50000"/>
                    <a:lumOff val="50000"/>
                  </a:schemeClr>
                </a:solidFill>
                <a:cs typeface="+mn-ea"/>
                <a:sym typeface="+mn-lt"/>
              </a:rPr>
              <a:t>5</a:t>
            </a:r>
            <a:r>
              <a:rPr lang="zh-CN" altLang="en-US" sz="2000" b="1" dirty="0" smtClean="0">
                <a:solidFill>
                  <a:schemeClr val="tx1">
                    <a:lumMod val="50000"/>
                    <a:lumOff val="50000"/>
                  </a:schemeClr>
                </a:solidFill>
                <a:cs typeface="+mn-ea"/>
                <a:sym typeface="+mn-lt"/>
              </a:rPr>
              <a:t>、软件测试的发展</a:t>
            </a:r>
            <a:endParaRPr lang="zh-CN" altLang="en-US" sz="2000" b="1"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500">
        <p15:prstTrans prst="airplane"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1000"/>
                                        <p:tgtEl>
                                          <p:spTgt spid="4"/>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childTnLst>
                                </p:cTn>
                              </p:par>
                              <p:par>
                                <p:cTn id="12" presetID="64" presetClass="path" presetSubtype="0" decel="100000" fill="hold" grpId="1" nodeType="withEffect">
                                  <p:stCondLst>
                                    <p:cond delay="0"/>
                                  </p:stCondLst>
                                  <p:childTnLst>
                                    <p:animMotion origin="layout" path="M 4.375E-6 -2.96296E-6 L 4.375E-6 -0.18472 " pathEditMode="relative" rAng="0" ptsTypes="AA">
                                      <p:cBhvr>
                                        <p:cTn id="13" dur="1250" spd="-100000" fill="hold"/>
                                        <p:tgtEl>
                                          <p:spTgt spid="10"/>
                                        </p:tgtEl>
                                        <p:attrNameLst>
                                          <p:attrName>ppt_x</p:attrName>
                                          <p:attrName>ppt_y</p:attrName>
                                        </p:attrNameLst>
                                      </p:cBhvr>
                                      <p:rCtr x="0" y="-9236"/>
                                    </p:animMotion>
                                  </p:childTnLst>
                                </p:cTn>
                              </p:par>
                              <p:par>
                                <p:cTn id="14" presetID="10" presetClass="entr" presetSubtype="0"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1000"/>
                                        <p:tgtEl>
                                          <p:spTgt spid="11"/>
                                        </p:tgtEl>
                                      </p:cBhvr>
                                    </p:animEffect>
                                  </p:childTnLst>
                                </p:cTn>
                              </p:par>
                              <p:par>
                                <p:cTn id="17" presetID="64" presetClass="path" presetSubtype="0" decel="100000" fill="hold" nodeType="withEffect">
                                  <p:stCondLst>
                                    <p:cond delay="0"/>
                                  </p:stCondLst>
                                  <p:childTnLst>
                                    <p:animMotion origin="layout" path="M 4.375E-6 1.11111E-6 L 4.375E-6 -0.34468 " pathEditMode="relative" rAng="0" ptsTypes="AA">
                                      <p:cBhvr>
                                        <p:cTn id="18" dur="1500" spd="-100000" fill="hold"/>
                                        <p:tgtEl>
                                          <p:spTgt spid="11"/>
                                        </p:tgtEl>
                                        <p:attrNameLst>
                                          <p:attrName>ppt_x</p:attrName>
                                          <p:attrName>ppt_y</p:attrName>
                                        </p:attrNameLst>
                                      </p:cBhvr>
                                      <p:rCtr x="0" y="-17245"/>
                                    </p:animMotion>
                                  </p:childTnLst>
                                </p:cTn>
                              </p:par>
                              <p:par>
                                <p:cTn id="19" presetID="10"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childTnLst>
                                </p:cTn>
                              </p:par>
                              <p:par>
                                <p:cTn id="22" presetID="64" presetClass="path" presetSubtype="0" decel="100000" fill="hold" nodeType="withEffect">
                                  <p:stCondLst>
                                    <p:cond delay="0"/>
                                  </p:stCondLst>
                                  <p:childTnLst>
                                    <p:animMotion origin="layout" path="M 4.375E-6 1.11111E-6 L 4.375E-6 -0.50417 " pathEditMode="relative" rAng="0" ptsTypes="AA">
                                      <p:cBhvr>
                                        <p:cTn id="23" dur="1750" spd="-100000" fill="hold"/>
                                        <p:tgtEl>
                                          <p:spTgt spid="14"/>
                                        </p:tgtEl>
                                        <p:attrNameLst>
                                          <p:attrName>ppt_x</p:attrName>
                                          <p:attrName>ppt_y</p:attrName>
                                        </p:attrNameLst>
                                      </p:cBhvr>
                                      <p:rCtr x="0" y="-25208"/>
                                    </p:animMotion>
                                  </p:childTnLst>
                                </p:cTn>
                              </p:par>
                            </p:childTnLst>
                          </p:cTn>
                        </p:par>
                        <p:par>
                          <p:cTn id="24" fill="hold">
                            <p:stCondLst>
                              <p:cond delay="2000"/>
                            </p:stCondLst>
                            <p:childTnLst>
                              <p:par>
                                <p:cTn id="25" presetID="45" presetClass="entr" presetSubtype="0" fill="hold" grpId="0" nodeType="afterEffect">
                                  <p:stCondLst>
                                    <p:cond delay="0"/>
                                  </p:stCondLst>
                                  <p:iterate type="lt">
                                    <p:tmPct val="20000"/>
                                  </p:iterate>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anim calcmode="lin" valueType="num">
                                      <p:cBhvr>
                                        <p:cTn id="28" dur="500" fill="hold"/>
                                        <p:tgtEl>
                                          <p:spTgt spid="5"/>
                                        </p:tgtEl>
                                        <p:attrNameLst>
                                          <p:attrName>ppt_w</p:attrName>
                                        </p:attrNameLst>
                                      </p:cBhvr>
                                      <p:tavLst>
                                        <p:tav tm="0" fmla="#ppt_w*sin(2.5*pi*$)">
                                          <p:val>
                                            <p:fltVal val="0"/>
                                          </p:val>
                                        </p:tav>
                                        <p:tav tm="100000">
                                          <p:val>
                                            <p:fltVal val="1"/>
                                          </p:val>
                                        </p:tav>
                                      </p:tavLst>
                                    </p:anim>
                                    <p:anim calcmode="lin" valueType="num">
                                      <p:cBhvr>
                                        <p:cTn id="29" dur="500" fill="hold"/>
                                        <p:tgtEl>
                                          <p:spTgt spid="5"/>
                                        </p:tgtEl>
                                        <p:attrNameLst>
                                          <p:attrName>ppt_h</p:attrName>
                                        </p:attrNameLst>
                                      </p:cBhvr>
                                      <p:tavLst>
                                        <p:tav tm="0">
                                          <p:val>
                                            <p:strVal val="#ppt_h"/>
                                          </p:val>
                                        </p:tav>
                                        <p:tav tm="100000">
                                          <p:val>
                                            <p:strVal val="#ppt_h"/>
                                          </p:val>
                                        </p:tav>
                                      </p:tavLst>
                                    </p:anim>
                                  </p:childTnLst>
                                </p:cTn>
                              </p:par>
                            </p:childTnLst>
                          </p:cTn>
                        </p:par>
                        <p:par>
                          <p:cTn id="30" fill="hold">
                            <p:stCondLst>
                              <p:cond delay="3349"/>
                            </p:stCondLst>
                            <p:childTnLst>
                              <p:par>
                                <p:cTn id="31" presetID="22" presetClass="entr" presetSubtype="8" fill="hold"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left)">
                                      <p:cBhvr>
                                        <p:cTn id="33" dur="500"/>
                                        <p:tgtEl>
                                          <p:spTgt spid="9"/>
                                        </p:tgtEl>
                                      </p:cBhvr>
                                    </p:animEffect>
                                  </p:childTnLst>
                                </p:cTn>
                              </p:par>
                            </p:childTnLst>
                          </p:cTn>
                        </p:par>
                        <p:par>
                          <p:cTn id="34" fill="hold">
                            <p:stCondLst>
                              <p:cond delay="3849"/>
                            </p:stCondLst>
                            <p:childTnLst>
                              <p:par>
                                <p:cTn id="35" presetID="22" presetClass="entr" presetSubtype="1"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up)">
                                      <p:cBhvr>
                                        <p:cTn id="37" dur="750"/>
                                        <p:tgtEl>
                                          <p:spTgt spid="6"/>
                                        </p:tgtEl>
                                      </p:cBhvr>
                                    </p:animEffect>
                                  </p:childTnLst>
                                </p:cTn>
                              </p:par>
                            </p:childTnLst>
                          </p:cTn>
                        </p:par>
                        <p:par>
                          <p:cTn id="38" fill="hold">
                            <p:stCondLst>
                              <p:cond delay="4849"/>
                            </p:stCondLst>
                            <p:childTnLst>
                              <p:par>
                                <p:cTn id="39" presetID="22" presetClass="entr" presetSubtype="1"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wipe(up)">
                                      <p:cBhvr>
                                        <p:cTn id="41" dur="750"/>
                                        <p:tgtEl>
                                          <p:spTgt spid="17"/>
                                        </p:tgtEl>
                                      </p:cBhvr>
                                    </p:animEffect>
                                  </p:childTnLst>
                                </p:cTn>
                              </p:par>
                            </p:childTnLst>
                          </p:cTn>
                        </p:par>
                        <p:par>
                          <p:cTn id="42" fill="hold">
                            <p:stCondLst>
                              <p:cond delay="5849"/>
                            </p:stCondLst>
                            <p:childTnLst>
                              <p:par>
                                <p:cTn id="43" presetID="22" presetClass="entr" presetSubtype="1" fill="hold" grpId="0" nodeType="after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wipe(up)">
                                      <p:cBhvr>
                                        <p:cTn id="45" dur="750"/>
                                        <p:tgtEl>
                                          <p:spTgt spid="19"/>
                                        </p:tgtEl>
                                      </p:cBhvr>
                                    </p:animEffect>
                                  </p:childTnLst>
                                </p:cTn>
                              </p:par>
                            </p:childTnLst>
                          </p:cTn>
                        </p:par>
                        <p:par>
                          <p:cTn id="46" fill="hold">
                            <p:stCondLst>
                              <p:cond delay="6849"/>
                            </p:stCondLst>
                            <p:childTnLst>
                              <p:par>
                                <p:cTn id="47" presetID="22" presetClass="entr" presetSubtype="1" fill="hold" grpId="0" nodeType="after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wipe(up)">
                                      <p:cBhvr>
                                        <p:cTn id="49" dur="750"/>
                                        <p:tgtEl>
                                          <p:spTgt spid="20"/>
                                        </p:tgtEl>
                                      </p:cBhvr>
                                    </p:animEffect>
                                  </p:childTnLst>
                                </p:cTn>
                              </p:par>
                            </p:childTnLst>
                          </p:cTn>
                        </p:par>
                        <p:par>
                          <p:cTn id="50" fill="hold">
                            <p:stCondLst>
                              <p:cond delay="7849"/>
                            </p:stCondLst>
                            <p:childTnLst>
                              <p:par>
                                <p:cTn id="51" presetID="22" presetClass="entr" presetSubtype="1" fill="hold" grpId="0" nodeType="afterEffect">
                                  <p:stCondLst>
                                    <p:cond delay="0"/>
                                  </p:stCondLst>
                                  <p:childTnLst>
                                    <p:set>
                                      <p:cBhvr>
                                        <p:cTn id="52" dur="1" fill="hold">
                                          <p:stCondLst>
                                            <p:cond delay="0"/>
                                          </p:stCondLst>
                                        </p:cTn>
                                        <p:tgtEl>
                                          <p:spTgt spid="2"/>
                                        </p:tgtEl>
                                        <p:attrNameLst>
                                          <p:attrName>style.visibility</p:attrName>
                                        </p:attrNameLst>
                                      </p:cBhvr>
                                      <p:to>
                                        <p:strVal val="visible"/>
                                      </p:to>
                                    </p:set>
                                    <p:animEffect transition="in" filter="wipe(up)">
                                      <p:cBhvr>
                                        <p:cTn id="53"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0" grpId="0" animBg="1"/>
      <p:bldP spid="10" grpId="1" animBg="1"/>
      <p:bldP spid="17" grpId="0"/>
      <p:bldP spid="19" grpId="0"/>
      <p:bldP spid="20" grpId="0"/>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rot="2700000">
            <a:off x="7708479" y="5276611"/>
            <a:ext cx="1068341" cy="1068341"/>
          </a:xfrm>
          <a:prstGeom prst="roundRect">
            <a:avLst>
              <a:gd name="adj" fmla="val 6887"/>
            </a:avLst>
          </a:prstGeom>
          <a:solidFill>
            <a:schemeClr val="bg1"/>
          </a:solidFill>
          <a:ln w="12700">
            <a:noFill/>
          </a:ln>
          <a:effectLst>
            <a:innerShdw blurRad="190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圆角矩形 2"/>
          <p:cNvSpPr/>
          <p:nvPr/>
        </p:nvSpPr>
        <p:spPr>
          <a:xfrm rot="2700000">
            <a:off x="7866509" y="3664446"/>
            <a:ext cx="753462" cy="753462"/>
          </a:xfrm>
          <a:prstGeom prst="roundRect">
            <a:avLst>
              <a:gd name="adj" fmla="val 6887"/>
            </a:avLst>
          </a:prstGeom>
          <a:solidFill>
            <a:schemeClr val="bg1"/>
          </a:solidFill>
          <a:ln w="12700">
            <a:noFill/>
          </a:ln>
          <a:effectLst>
            <a:innerShdw blurRad="190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 name="组合 4"/>
          <p:cNvGrpSpPr/>
          <p:nvPr/>
        </p:nvGrpSpPr>
        <p:grpSpPr>
          <a:xfrm>
            <a:off x="4113764" y="1858657"/>
            <a:ext cx="1494170" cy="1494170"/>
            <a:chOff x="3700441" y="1274408"/>
            <a:chExt cx="1646508" cy="1646508"/>
          </a:xfrm>
        </p:grpSpPr>
        <p:sp>
          <p:nvSpPr>
            <p:cNvPr id="6" name="圆角矩形 5"/>
            <p:cNvSpPr/>
            <p:nvPr/>
          </p:nvSpPr>
          <p:spPr>
            <a:xfrm rot="2700000">
              <a:off x="3700441" y="1274408"/>
              <a:ext cx="1646508" cy="1646508"/>
            </a:xfrm>
            <a:prstGeom prst="roundRect">
              <a:avLst>
                <a:gd name="adj" fmla="val 6887"/>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圆角矩形 6"/>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组合 7"/>
          <p:cNvGrpSpPr/>
          <p:nvPr/>
        </p:nvGrpSpPr>
        <p:grpSpPr>
          <a:xfrm>
            <a:off x="6557101" y="1980150"/>
            <a:ext cx="1494170" cy="1494170"/>
            <a:chOff x="3700441" y="1274408"/>
            <a:chExt cx="1646508" cy="1646508"/>
          </a:xfrm>
        </p:grpSpPr>
        <p:sp>
          <p:nvSpPr>
            <p:cNvPr id="9" name="圆角矩形 8"/>
            <p:cNvSpPr/>
            <p:nvPr/>
          </p:nvSpPr>
          <p:spPr>
            <a:xfrm rot="2700000">
              <a:off x="3700441" y="1274408"/>
              <a:ext cx="1646508" cy="1646508"/>
            </a:xfrm>
            <a:prstGeom prst="roundRect">
              <a:avLst>
                <a:gd name="adj" fmla="val 6887"/>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圆角矩形 9"/>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1" name="组合 10"/>
          <p:cNvGrpSpPr/>
          <p:nvPr/>
        </p:nvGrpSpPr>
        <p:grpSpPr>
          <a:xfrm>
            <a:off x="4434850" y="4762335"/>
            <a:ext cx="1494170" cy="1494170"/>
            <a:chOff x="3700441" y="1274408"/>
            <a:chExt cx="1646508" cy="1646508"/>
          </a:xfrm>
        </p:grpSpPr>
        <p:sp>
          <p:nvSpPr>
            <p:cNvPr id="12" name="圆角矩形 11"/>
            <p:cNvSpPr/>
            <p:nvPr/>
          </p:nvSpPr>
          <p:spPr>
            <a:xfrm rot="2700000">
              <a:off x="3700441" y="1274408"/>
              <a:ext cx="1646508" cy="1646508"/>
            </a:xfrm>
            <a:prstGeom prst="roundRect">
              <a:avLst>
                <a:gd name="adj" fmla="val 6887"/>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圆角矩形 12"/>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4" name="组合 13"/>
          <p:cNvGrpSpPr/>
          <p:nvPr/>
        </p:nvGrpSpPr>
        <p:grpSpPr>
          <a:xfrm>
            <a:off x="8777559" y="1983545"/>
            <a:ext cx="2300444" cy="2300444"/>
            <a:chOff x="3700441" y="1274408"/>
            <a:chExt cx="1646508" cy="1646508"/>
          </a:xfrm>
        </p:grpSpPr>
        <p:sp>
          <p:nvSpPr>
            <p:cNvPr id="15" name="圆角矩形 14"/>
            <p:cNvSpPr/>
            <p:nvPr/>
          </p:nvSpPr>
          <p:spPr>
            <a:xfrm rot="2700000">
              <a:off x="3700441" y="1274408"/>
              <a:ext cx="1646508" cy="1646508"/>
            </a:xfrm>
            <a:prstGeom prst="roundRect">
              <a:avLst>
                <a:gd name="adj" fmla="val 6887"/>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圆角矩形 15"/>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7" name="组合 16"/>
          <p:cNvGrpSpPr/>
          <p:nvPr/>
        </p:nvGrpSpPr>
        <p:grpSpPr>
          <a:xfrm>
            <a:off x="5210678" y="3009027"/>
            <a:ext cx="1770084" cy="1770084"/>
            <a:chOff x="3700441" y="1274408"/>
            <a:chExt cx="1646508" cy="1646508"/>
          </a:xfrm>
        </p:grpSpPr>
        <p:sp>
          <p:nvSpPr>
            <p:cNvPr id="18" name="圆角矩形 17"/>
            <p:cNvSpPr/>
            <p:nvPr/>
          </p:nvSpPr>
          <p:spPr>
            <a:xfrm rot="2700000">
              <a:off x="3700441" y="1274408"/>
              <a:ext cx="1646508" cy="1646508"/>
            </a:xfrm>
            <a:prstGeom prst="roundRect">
              <a:avLst>
                <a:gd name="adj" fmla="val 6887"/>
              </a:avLst>
            </a:prstGeom>
            <a:solidFill>
              <a:schemeClr val="accent5"/>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圆角矩形 18"/>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0" name="组合 19"/>
          <p:cNvGrpSpPr/>
          <p:nvPr/>
        </p:nvGrpSpPr>
        <p:grpSpPr>
          <a:xfrm>
            <a:off x="8436473" y="4551977"/>
            <a:ext cx="787017" cy="787017"/>
            <a:chOff x="3700441" y="1274408"/>
            <a:chExt cx="1646508" cy="1646508"/>
          </a:xfrm>
        </p:grpSpPr>
        <p:sp>
          <p:nvSpPr>
            <p:cNvPr id="21" name="圆角矩形 20"/>
            <p:cNvSpPr/>
            <p:nvPr/>
          </p:nvSpPr>
          <p:spPr>
            <a:xfrm rot="2700000">
              <a:off x="3700441" y="1274408"/>
              <a:ext cx="1646508" cy="1646508"/>
            </a:xfrm>
            <a:prstGeom prst="roundRect">
              <a:avLst>
                <a:gd name="adj" fmla="val 6887"/>
              </a:avLst>
            </a:prstGeom>
            <a:solidFill>
              <a:srgbClr val="A6315B"/>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圆角矩形 21"/>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6" name="圆角矩形 25"/>
          <p:cNvSpPr/>
          <p:nvPr/>
        </p:nvSpPr>
        <p:spPr>
          <a:xfrm rot="2700000">
            <a:off x="6245862" y="5378854"/>
            <a:ext cx="1068341" cy="1068341"/>
          </a:xfrm>
          <a:prstGeom prst="roundRect">
            <a:avLst>
              <a:gd name="adj" fmla="val 6887"/>
            </a:avLst>
          </a:prstGeom>
          <a:solidFill>
            <a:schemeClr val="bg1"/>
          </a:solidFill>
          <a:ln w="12700">
            <a:noFill/>
          </a:ln>
          <a:effectLst>
            <a:innerShdw blurRad="190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任意多边形 26"/>
          <p:cNvSpPr/>
          <p:nvPr/>
        </p:nvSpPr>
        <p:spPr>
          <a:xfrm rot="2700000">
            <a:off x="6852378" y="4286635"/>
            <a:ext cx="1149463" cy="1149463"/>
          </a:xfrm>
          <a:custGeom>
            <a:avLst/>
            <a:gdLst>
              <a:gd name="connsiteX0" fmla="*/ 95270 w 1266657"/>
              <a:gd name="connsiteY0" fmla="*/ 95268 h 1266657"/>
              <a:gd name="connsiteX1" fmla="*/ 72650 w 1266657"/>
              <a:gd name="connsiteY1" fmla="*/ 149877 h 1266657"/>
              <a:gd name="connsiteX2" fmla="*/ 72650 w 1266657"/>
              <a:gd name="connsiteY2" fmla="*/ 1116780 h 1266657"/>
              <a:gd name="connsiteX3" fmla="*/ 149878 w 1266657"/>
              <a:gd name="connsiteY3" fmla="*/ 1194008 h 1266657"/>
              <a:gd name="connsiteX4" fmla="*/ 1116781 w 1266657"/>
              <a:gd name="connsiteY4" fmla="*/ 1194008 h 1266657"/>
              <a:gd name="connsiteX5" fmla="*/ 1194009 w 1266657"/>
              <a:gd name="connsiteY5" fmla="*/ 1116780 h 1266657"/>
              <a:gd name="connsiteX6" fmla="*/ 1194010 w 1266657"/>
              <a:gd name="connsiteY6" fmla="*/ 149877 h 1266657"/>
              <a:gd name="connsiteX7" fmla="*/ 1116782 w 1266657"/>
              <a:gd name="connsiteY7" fmla="*/ 72649 h 1266657"/>
              <a:gd name="connsiteX8" fmla="*/ 149879 w 1266657"/>
              <a:gd name="connsiteY8" fmla="*/ 72649 h 1266657"/>
              <a:gd name="connsiteX9" fmla="*/ 95270 w 1266657"/>
              <a:gd name="connsiteY9" fmla="*/ 95268 h 1266657"/>
              <a:gd name="connsiteX10" fmla="*/ 25551 w 1266657"/>
              <a:gd name="connsiteY10" fmla="*/ 25550 h 1266657"/>
              <a:gd name="connsiteX11" fmla="*/ 87235 w 1266657"/>
              <a:gd name="connsiteY11" fmla="*/ 0 h 1266657"/>
              <a:gd name="connsiteX12" fmla="*/ 1179422 w 1266657"/>
              <a:gd name="connsiteY12" fmla="*/ 0 h 1266657"/>
              <a:gd name="connsiteX13" fmla="*/ 1266657 w 1266657"/>
              <a:gd name="connsiteY13" fmla="*/ 87235 h 1266657"/>
              <a:gd name="connsiteX14" fmla="*/ 1266657 w 1266657"/>
              <a:gd name="connsiteY14" fmla="*/ 1179422 h 1266657"/>
              <a:gd name="connsiteX15" fmla="*/ 1179422 w 1266657"/>
              <a:gd name="connsiteY15" fmla="*/ 1266657 h 1266657"/>
              <a:gd name="connsiteX16" fmla="*/ 87235 w 1266657"/>
              <a:gd name="connsiteY16" fmla="*/ 1266657 h 1266657"/>
              <a:gd name="connsiteX17" fmla="*/ 0 w 1266657"/>
              <a:gd name="connsiteY17" fmla="*/ 1179422 h 1266657"/>
              <a:gd name="connsiteX18" fmla="*/ 0 w 1266657"/>
              <a:gd name="connsiteY18" fmla="*/ 87235 h 1266657"/>
              <a:gd name="connsiteX19" fmla="*/ 25551 w 1266657"/>
              <a:gd name="connsiteY19" fmla="*/ 25550 h 1266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66657" h="1266657">
                <a:moveTo>
                  <a:pt x="95270" y="95268"/>
                </a:moveTo>
                <a:cubicBezTo>
                  <a:pt x="81294" y="109244"/>
                  <a:pt x="72651" y="128551"/>
                  <a:pt x="72650" y="149877"/>
                </a:cubicBezTo>
                <a:lnTo>
                  <a:pt x="72650" y="1116780"/>
                </a:lnTo>
                <a:cubicBezTo>
                  <a:pt x="72650" y="1159432"/>
                  <a:pt x="107227" y="1194008"/>
                  <a:pt x="149878" y="1194008"/>
                </a:cubicBezTo>
                <a:lnTo>
                  <a:pt x="1116781" y="1194008"/>
                </a:lnTo>
                <a:cubicBezTo>
                  <a:pt x="1159434" y="1194008"/>
                  <a:pt x="1194009" y="1159432"/>
                  <a:pt x="1194009" y="1116780"/>
                </a:cubicBezTo>
                <a:lnTo>
                  <a:pt x="1194010" y="149877"/>
                </a:lnTo>
                <a:cubicBezTo>
                  <a:pt x="1194009" y="107225"/>
                  <a:pt x="1159433" y="72649"/>
                  <a:pt x="1116782" y="72649"/>
                </a:cubicBezTo>
                <a:lnTo>
                  <a:pt x="149879" y="72649"/>
                </a:lnTo>
                <a:cubicBezTo>
                  <a:pt x="128552" y="72649"/>
                  <a:pt x="109246" y="81293"/>
                  <a:pt x="95270" y="95268"/>
                </a:cubicBezTo>
                <a:close/>
                <a:moveTo>
                  <a:pt x="25551" y="25550"/>
                </a:moveTo>
                <a:cubicBezTo>
                  <a:pt x="41337" y="9764"/>
                  <a:pt x="63146" y="0"/>
                  <a:pt x="87235" y="0"/>
                </a:cubicBezTo>
                <a:lnTo>
                  <a:pt x="1179422" y="0"/>
                </a:lnTo>
                <a:cubicBezTo>
                  <a:pt x="1227601" y="0"/>
                  <a:pt x="1266657" y="39057"/>
                  <a:pt x="1266657" y="87235"/>
                </a:cubicBezTo>
                <a:lnTo>
                  <a:pt x="1266657" y="1179422"/>
                </a:lnTo>
                <a:cubicBezTo>
                  <a:pt x="1266657" y="1227601"/>
                  <a:pt x="1227601" y="1266657"/>
                  <a:pt x="1179422" y="1266657"/>
                </a:cubicBezTo>
                <a:lnTo>
                  <a:pt x="87235" y="1266657"/>
                </a:lnTo>
                <a:cubicBezTo>
                  <a:pt x="39057" y="1266657"/>
                  <a:pt x="0" y="1227601"/>
                  <a:pt x="0" y="1179422"/>
                </a:cubicBezTo>
                <a:lnTo>
                  <a:pt x="0" y="87235"/>
                </a:lnTo>
                <a:cubicBezTo>
                  <a:pt x="0" y="63146"/>
                  <a:pt x="9764" y="41337"/>
                  <a:pt x="25551" y="25550"/>
                </a:cubicBezTo>
                <a:close/>
              </a:path>
            </a:pathLst>
          </a:custGeom>
          <a:solidFill>
            <a:schemeClr val="accent5"/>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 name="文本框 27"/>
          <p:cNvSpPr txBox="1"/>
          <p:nvPr/>
        </p:nvSpPr>
        <p:spPr>
          <a:xfrm>
            <a:off x="421166" y="2954735"/>
            <a:ext cx="3775394" cy="707886"/>
          </a:xfrm>
          <a:prstGeom prst="rect">
            <a:avLst/>
          </a:prstGeom>
          <a:noFill/>
        </p:spPr>
        <p:txBody>
          <a:bodyPr wrap="none" rtlCol="0">
            <a:spAutoFit/>
          </a:bodyPr>
          <a:lstStyle/>
          <a:p>
            <a:pPr algn="ctr"/>
            <a:r>
              <a:rPr lang="zh-CN" altLang="en-US" sz="4000" b="1" dirty="0" smtClean="0">
                <a:solidFill>
                  <a:srgbClr val="2070A1"/>
                </a:solidFill>
                <a:cs typeface="+mn-ea"/>
                <a:sym typeface="+mn-lt"/>
              </a:rPr>
              <a:t>软件测试的理解</a:t>
            </a:r>
            <a:endParaRPr lang="zh-CN" altLang="en-US" sz="4000" b="1" dirty="0">
              <a:solidFill>
                <a:srgbClr val="2070A1"/>
              </a:solidFill>
              <a:cs typeface="+mn-ea"/>
              <a:sym typeface="+mn-lt"/>
            </a:endParaRPr>
          </a:p>
        </p:txBody>
      </p:sp>
      <p:cxnSp>
        <p:nvCxnSpPr>
          <p:cNvPr id="31" name="直接连接符 30"/>
          <p:cNvCxnSpPr/>
          <p:nvPr/>
        </p:nvCxnSpPr>
        <p:spPr>
          <a:xfrm>
            <a:off x="533400" y="3884295"/>
            <a:ext cx="3392170" cy="19050"/>
          </a:xfrm>
          <a:prstGeom prst="line">
            <a:avLst/>
          </a:prstGeom>
          <a:ln w="25400" cap="rnd">
            <a:solidFill>
              <a:srgbClr val="34B2E4"/>
            </a:solidFill>
            <a:round/>
          </a:ln>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5727579" y="1767840"/>
            <a:ext cx="787017" cy="787017"/>
            <a:chOff x="3700441" y="1274408"/>
            <a:chExt cx="1646508" cy="1646508"/>
          </a:xfrm>
        </p:grpSpPr>
        <p:sp>
          <p:nvSpPr>
            <p:cNvPr id="30" name="圆角矩形 29"/>
            <p:cNvSpPr/>
            <p:nvPr/>
          </p:nvSpPr>
          <p:spPr>
            <a:xfrm rot="2700000">
              <a:off x="3700441" y="1274408"/>
              <a:ext cx="1646508" cy="1646508"/>
            </a:xfrm>
            <a:prstGeom prst="roundRect">
              <a:avLst>
                <a:gd name="adj" fmla="val 6887"/>
              </a:avLst>
            </a:prstGeom>
            <a:solidFill>
              <a:srgbClr val="A6315B"/>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2" name="圆角矩形 31"/>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ppt_x"/>
                                          </p:val>
                                        </p:tav>
                                        <p:tav tm="100000">
                                          <p:val>
                                            <p:strVal val="#ppt_x"/>
                                          </p:val>
                                        </p:tav>
                                      </p:tavLst>
                                    </p:anim>
                                    <p:anim calcmode="lin" valueType="num">
                                      <p:cBhvr additive="base">
                                        <p:cTn id="8" dur="1000" fill="hold"/>
                                        <p:tgtEl>
                                          <p:spTgt spid="11"/>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25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1000" fill="hold"/>
                                        <p:tgtEl>
                                          <p:spTgt spid="26"/>
                                        </p:tgtEl>
                                        <p:attrNameLst>
                                          <p:attrName>ppt_x</p:attrName>
                                        </p:attrNameLst>
                                      </p:cBhvr>
                                      <p:tavLst>
                                        <p:tav tm="0">
                                          <p:val>
                                            <p:strVal val="#ppt_x"/>
                                          </p:val>
                                        </p:tav>
                                        <p:tav tm="100000">
                                          <p:val>
                                            <p:strVal val="#ppt_x"/>
                                          </p:val>
                                        </p:tav>
                                      </p:tavLst>
                                    </p:anim>
                                    <p:anim calcmode="lin" valueType="num">
                                      <p:cBhvr additive="base">
                                        <p:cTn id="12" dur="1000" fill="hold"/>
                                        <p:tgtEl>
                                          <p:spTgt spid="26"/>
                                        </p:tgtEl>
                                        <p:attrNameLst>
                                          <p:attrName>ppt_y</p:attrName>
                                        </p:attrNameLst>
                                      </p:cBhvr>
                                      <p:tavLst>
                                        <p:tav tm="0">
                                          <p:val>
                                            <p:strVal val="0-#ppt_h/2"/>
                                          </p:val>
                                        </p:tav>
                                        <p:tav tm="100000">
                                          <p:val>
                                            <p:strVal val="#ppt_y"/>
                                          </p:val>
                                        </p:tav>
                                      </p:tavLst>
                                    </p:anim>
                                  </p:childTnLst>
                                </p:cTn>
                              </p:par>
                              <p:par>
                                <p:cTn id="13" presetID="2" presetClass="entr" presetSubtype="1" decel="100000" fill="hold" grpId="0" nodeType="withEffect">
                                  <p:stCondLst>
                                    <p:cond delay="50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1000" fill="hold"/>
                                        <p:tgtEl>
                                          <p:spTgt spid="2"/>
                                        </p:tgtEl>
                                        <p:attrNameLst>
                                          <p:attrName>ppt_x</p:attrName>
                                        </p:attrNameLst>
                                      </p:cBhvr>
                                      <p:tavLst>
                                        <p:tav tm="0">
                                          <p:val>
                                            <p:strVal val="#ppt_x"/>
                                          </p:val>
                                        </p:tav>
                                        <p:tav tm="100000">
                                          <p:val>
                                            <p:strVal val="#ppt_x"/>
                                          </p:val>
                                        </p:tav>
                                      </p:tavLst>
                                    </p:anim>
                                    <p:anim calcmode="lin" valueType="num">
                                      <p:cBhvr additive="base">
                                        <p:cTn id="16" dur="1000" fill="hold"/>
                                        <p:tgtEl>
                                          <p:spTgt spid="2"/>
                                        </p:tgtEl>
                                        <p:attrNameLst>
                                          <p:attrName>ppt_y</p:attrName>
                                        </p:attrNameLst>
                                      </p:cBhvr>
                                      <p:tavLst>
                                        <p:tav tm="0">
                                          <p:val>
                                            <p:strVal val="0-#ppt_h/2"/>
                                          </p:val>
                                        </p:tav>
                                        <p:tav tm="100000">
                                          <p:val>
                                            <p:strVal val="#ppt_y"/>
                                          </p:val>
                                        </p:tav>
                                      </p:tavLst>
                                    </p:anim>
                                  </p:childTnLst>
                                </p:cTn>
                              </p:par>
                              <p:par>
                                <p:cTn id="17" presetID="2" presetClass="entr" presetSubtype="1" decel="100000" fill="hold" grpId="0" nodeType="withEffect">
                                  <p:stCondLst>
                                    <p:cond delay="75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1000" fill="hold"/>
                                        <p:tgtEl>
                                          <p:spTgt spid="27"/>
                                        </p:tgtEl>
                                        <p:attrNameLst>
                                          <p:attrName>ppt_x</p:attrName>
                                        </p:attrNameLst>
                                      </p:cBhvr>
                                      <p:tavLst>
                                        <p:tav tm="0">
                                          <p:val>
                                            <p:strVal val="#ppt_x"/>
                                          </p:val>
                                        </p:tav>
                                        <p:tav tm="100000">
                                          <p:val>
                                            <p:strVal val="#ppt_x"/>
                                          </p:val>
                                        </p:tav>
                                      </p:tavLst>
                                    </p:anim>
                                    <p:anim calcmode="lin" valueType="num">
                                      <p:cBhvr additive="base">
                                        <p:cTn id="20" dur="1000" fill="hold"/>
                                        <p:tgtEl>
                                          <p:spTgt spid="27"/>
                                        </p:tgtEl>
                                        <p:attrNameLst>
                                          <p:attrName>ppt_y</p:attrName>
                                        </p:attrNameLst>
                                      </p:cBhvr>
                                      <p:tavLst>
                                        <p:tav tm="0">
                                          <p:val>
                                            <p:strVal val="0-#ppt_h/2"/>
                                          </p:val>
                                        </p:tav>
                                        <p:tav tm="100000">
                                          <p:val>
                                            <p:strVal val="#ppt_y"/>
                                          </p:val>
                                        </p:tav>
                                      </p:tavLst>
                                    </p:anim>
                                  </p:childTnLst>
                                </p:cTn>
                              </p:par>
                              <p:par>
                                <p:cTn id="21" presetID="2" presetClass="entr" presetSubtype="1" decel="100000" fill="hold" nodeType="withEffect">
                                  <p:stCondLst>
                                    <p:cond delay="100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1000" fill="hold"/>
                                        <p:tgtEl>
                                          <p:spTgt spid="17"/>
                                        </p:tgtEl>
                                        <p:attrNameLst>
                                          <p:attrName>ppt_x</p:attrName>
                                        </p:attrNameLst>
                                      </p:cBhvr>
                                      <p:tavLst>
                                        <p:tav tm="0">
                                          <p:val>
                                            <p:strVal val="#ppt_x"/>
                                          </p:val>
                                        </p:tav>
                                        <p:tav tm="100000">
                                          <p:val>
                                            <p:strVal val="#ppt_x"/>
                                          </p:val>
                                        </p:tav>
                                      </p:tavLst>
                                    </p:anim>
                                    <p:anim calcmode="lin" valueType="num">
                                      <p:cBhvr additive="base">
                                        <p:cTn id="24" dur="1000" fill="hold"/>
                                        <p:tgtEl>
                                          <p:spTgt spid="17"/>
                                        </p:tgtEl>
                                        <p:attrNameLst>
                                          <p:attrName>ppt_y</p:attrName>
                                        </p:attrNameLst>
                                      </p:cBhvr>
                                      <p:tavLst>
                                        <p:tav tm="0">
                                          <p:val>
                                            <p:strVal val="0-#ppt_h/2"/>
                                          </p:val>
                                        </p:tav>
                                        <p:tav tm="100000">
                                          <p:val>
                                            <p:strVal val="#ppt_y"/>
                                          </p:val>
                                        </p:tav>
                                      </p:tavLst>
                                    </p:anim>
                                  </p:childTnLst>
                                </p:cTn>
                              </p:par>
                              <p:par>
                                <p:cTn id="25" presetID="2" presetClass="entr" presetSubtype="1" decel="100000" fill="hold" nodeType="withEffect">
                                  <p:stCondLst>
                                    <p:cond delay="125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1000" fill="hold"/>
                                        <p:tgtEl>
                                          <p:spTgt spid="8"/>
                                        </p:tgtEl>
                                        <p:attrNameLst>
                                          <p:attrName>ppt_x</p:attrName>
                                        </p:attrNameLst>
                                      </p:cBhvr>
                                      <p:tavLst>
                                        <p:tav tm="0">
                                          <p:val>
                                            <p:strVal val="#ppt_x"/>
                                          </p:val>
                                        </p:tav>
                                        <p:tav tm="100000">
                                          <p:val>
                                            <p:strVal val="#ppt_x"/>
                                          </p:val>
                                        </p:tav>
                                      </p:tavLst>
                                    </p:anim>
                                    <p:anim calcmode="lin" valueType="num">
                                      <p:cBhvr additive="base">
                                        <p:cTn id="28" dur="1000" fill="hold"/>
                                        <p:tgtEl>
                                          <p:spTgt spid="8"/>
                                        </p:tgtEl>
                                        <p:attrNameLst>
                                          <p:attrName>ppt_y</p:attrName>
                                        </p:attrNameLst>
                                      </p:cBhvr>
                                      <p:tavLst>
                                        <p:tav tm="0">
                                          <p:val>
                                            <p:strVal val="0-#ppt_h/2"/>
                                          </p:val>
                                        </p:tav>
                                        <p:tav tm="100000">
                                          <p:val>
                                            <p:strVal val="#ppt_y"/>
                                          </p:val>
                                        </p:tav>
                                      </p:tavLst>
                                    </p:anim>
                                  </p:childTnLst>
                                </p:cTn>
                              </p:par>
                              <p:par>
                                <p:cTn id="29" presetID="2" presetClass="entr" presetSubtype="1" decel="100000" fill="hold" nodeType="withEffect">
                                  <p:stCondLst>
                                    <p:cond delay="150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1000" fill="hold"/>
                                        <p:tgtEl>
                                          <p:spTgt spid="20"/>
                                        </p:tgtEl>
                                        <p:attrNameLst>
                                          <p:attrName>ppt_x</p:attrName>
                                        </p:attrNameLst>
                                      </p:cBhvr>
                                      <p:tavLst>
                                        <p:tav tm="0">
                                          <p:val>
                                            <p:strVal val="#ppt_x"/>
                                          </p:val>
                                        </p:tav>
                                        <p:tav tm="100000">
                                          <p:val>
                                            <p:strVal val="#ppt_x"/>
                                          </p:val>
                                        </p:tav>
                                      </p:tavLst>
                                    </p:anim>
                                    <p:anim calcmode="lin" valueType="num">
                                      <p:cBhvr additive="base">
                                        <p:cTn id="32" dur="1000" fill="hold"/>
                                        <p:tgtEl>
                                          <p:spTgt spid="20"/>
                                        </p:tgtEl>
                                        <p:attrNameLst>
                                          <p:attrName>ppt_y</p:attrName>
                                        </p:attrNameLst>
                                      </p:cBhvr>
                                      <p:tavLst>
                                        <p:tav tm="0">
                                          <p:val>
                                            <p:strVal val="0-#ppt_h/2"/>
                                          </p:val>
                                        </p:tav>
                                        <p:tav tm="100000">
                                          <p:val>
                                            <p:strVal val="#ppt_y"/>
                                          </p:val>
                                        </p:tav>
                                      </p:tavLst>
                                    </p:anim>
                                  </p:childTnLst>
                                </p:cTn>
                              </p:par>
                              <p:par>
                                <p:cTn id="33" presetID="2" presetClass="entr" presetSubtype="1" decel="100000" fill="hold" grpId="0" nodeType="withEffect">
                                  <p:stCondLst>
                                    <p:cond delay="1750"/>
                                  </p:stCondLst>
                                  <p:childTnLst>
                                    <p:set>
                                      <p:cBhvr>
                                        <p:cTn id="34" dur="1" fill="hold">
                                          <p:stCondLst>
                                            <p:cond delay="0"/>
                                          </p:stCondLst>
                                        </p:cTn>
                                        <p:tgtEl>
                                          <p:spTgt spid="3"/>
                                        </p:tgtEl>
                                        <p:attrNameLst>
                                          <p:attrName>style.visibility</p:attrName>
                                        </p:attrNameLst>
                                      </p:cBhvr>
                                      <p:to>
                                        <p:strVal val="visible"/>
                                      </p:to>
                                    </p:set>
                                    <p:anim calcmode="lin" valueType="num">
                                      <p:cBhvr additive="base">
                                        <p:cTn id="35" dur="1000" fill="hold"/>
                                        <p:tgtEl>
                                          <p:spTgt spid="3"/>
                                        </p:tgtEl>
                                        <p:attrNameLst>
                                          <p:attrName>ppt_x</p:attrName>
                                        </p:attrNameLst>
                                      </p:cBhvr>
                                      <p:tavLst>
                                        <p:tav tm="0">
                                          <p:val>
                                            <p:strVal val="#ppt_x"/>
                                          </p:val>
                                        </p:tav>
                                        <p:tav tm="100000">
                                          <p:val>
                                            <p:strVal val="#ppt_x"/>
                                          </p:val>
                                        </p:tav>
                                      </p:tavLst>
                                    </p:anim>
                                    <p:anim calcmode="lin" valueType="num">
                                      <p:cBhvr additive="base">
                                        <p:cTn id="36" dur="1000" fill="hold"/>
                                        <p:tgtEl>
                                          <p:spTgt spid="3"/>
                                        </p:tgtEl>
                                        <p:attrNameLst>
                                          <p:attrName>ppt_y</p:attrName>
                                        </p:attrNameLst>
                                      </p:cBhvr>
                                      <p:tavLst>
                                        <p:tav tm="0">
                                          <p:val>
                                            <p:strVal val="0-#ppt_h/2"/>
                                          </p:val>
                                        </p:tav>
                                        <p:tav tm="100000">
                                          <p:val>
                                            <p:strVal val="#ppt_y"/>
                                          </p:val>
                                        </p:tav>
                                      </p:tavLst>
                                    </p:anim>
                                  </p:childTnLst>
                                </p:cTn>
                              </p:par>
                              <p:par>
                                <p:cTn id="37" presetID="2" presetClass="entr" presetSubtype="1" decel="100000" fill="hold" nodeType="withEffect">
                                  <p:stCondLst>
                                    <p:cond delay="200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1000" fill="hold"/>
                                        <p:tgtEl>
                                          <p:spTgt spid="14"/>
                                        </p:tgtEl>
                                        <p:attrNameLst>
                                          <p:attrName>ppt_x</p:attrName>
                                        </p:attrNameLst>
                                      </p:cBhvr>
                                      <p:tavLst>
                                        <p:tav tm="0">
                                          <p:val>
                                            <p:strVal val="#ppt_x"/>
                                          </p:val>
                                        </p:tav>
                                        <p:tav tm="100000">
                                          <p:val>
                                            <p:strVal val="#ppt_x"/>
                                          </p:val>
                                        </p:tav>
                                      </p:tavLst>
                                    </p:anim>
                                    <p:anim calcmode="lin" valueType="num">
                                      <p:cBhvr additive="base">
                                        <p:cTn id="40" dur="1000" fill="hold"/>
                                        <p:tgtEl>
                                          <p:spTgt spid="14"/>
                                        </p:tgtEl>
                                        <p:attrNameLst>
                                          <p:attrName>ppt_y</p:attrName>
                                        </p:attrNameLst>
                                      </p:cBhvr>
                                      <p:tavLst>
                                        <p:tav tm="0">
                                          <p:val>
                                            <p:strVal val="0-#ppt_h/2"/>
                                          </p:val>
                                        </p:tav>
                                        <p:tav tm="100000">
                                          <p:val>
                                            <p:strVal val="#ppt_y"/>
                                          </p:val>
                                        </p:tav>
                                      </p:tavLst>
                                    </p:anim>
                                  </p:childTnLst>
                                </p:cTn>
                              </p:par>
                              <p:par>
                                <p:cTn id="41" presetID="2" presetClass="entr" presetSubtype="1" decel="100000" fill="hold" nodeType="withEffect">
                                  <p:stCondLst>
                                    <p:cond delay="225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1000" fill="hold"/>
                                        <p:tgtEl>
                                          <p:spTgt spid="5"/>
                                        </p:tgtEl>
                                        <p:attrNameLst>
                                          <p:attrName>ppt_x</p:attrName>
                                        </p:attrNameLst>
                                      </p:cBhvr>
                                      <p:tavLst>
                                        <p:tav tm="0">
                                          <p:val>
                                            <p:strVal val="#ppt_x"/>
                                          </p:val>
                                        </p:tav>
                                        <p:tav tm="100000">
                                          <p:val>
                                            <p:strVal val="#ppt_x"/>
                                          </p:val>
                                        </p:tav>
                                      </p:tavLst>
                                    </p:anim>
                                    <p:anim calcmode="lin" valueType="num">
                                      <p:cBhvr additive="base">
                                        <p:cTn id="44" dur="1000" fill="hold"/>
                                        <p:tgtEl>
                                          <p:spTgt spid="5"/>
                                        </p:tgtEl>
                                        <p:attrNameLst>
                                          <p:attrName>ppt_y</p:attrName>
                                        </p:attrNameLst>
                                      </p:cBhvr>
                                      <p:tavLst>
                                        <p:tav tm="0">
                                          <p:val>
                                            <p:strVal val="0-#ppt_h/2"/>
                                          </p:val>
                                        </p:tav>
                                        <p:tav tm="100000">
                                          <p:val>
                                            <p:strVal val="#ppt_y"/>
                                          </p:val>
                                        </p:tav>
                                      </p:tavLst>
                                    </p:anim>
                                  </p:childTnLst>
                                </p:cTn>
                              </p:par>
                            </p:childTnLst>
                          </p:cTn>
                        </p:par>
                        <p:par>
                          <p:cTn id="45" fill="hold">
                            <p:stCondLst>
                              <p:cond delay="1000"/>
                            </p:stCondLst>
                            <p:childTnLst>
                              <p:par>
                                <p:cTn id="46" presetID="45" presetClass="entr" presetSubtype="0" fill="hold" grpId="0" nodeType="afterEffect">
                                  <p:stCondLst>
                                    <p:cond delay="0"/>
                                  </p:stCondLst>
                                  <p:iterate type="lt">
                                    <p:tmPct val="20000"/>
                                  </p:iterate>
                                  <p:childTnLst>
                                    <p:set>
                                      <p:cBhvr>
                                        <p:cTn id="47" dur="1" fill="hold">
                                          <p:stCondLst>
                                            <p:cond delay="0"/>
                                          </p:stCondLst>
                                        </p:cTn>
                                        <p:tgtEl>
                                          <p:spTgt spid="28"/>
                                        </p:tgtEl>
                                        <p:attrNameLst>
                                          <p:attrName>style.visibility</p:attrName>
                                        </p:attrNameLst>
                                      </p:cBhvr>
                                      <p:to>
                                        <p:strVal val="visible"/>
                                      </p:to>
                                    </p:set>
                                    <p:animEffect transition="in" filter="fade">
                                      <p:cBhvr>
                                        <p:cTn id="48" dur="500"/>
                                        <p:tgtEl>
                                          <p:spTgt spid="28"/>
                                        </p:tgtEl>
                                      </p:cBhvr>
                                    </p:animEffect>
                                    <p:anim calcmode="lin" valueType="num">
                                      <p:cBhvr>
                                        <p:cTn id="49" dur="500" fill="hold"/>
                                        <p:tgtEl>
                                          <p:spTgt spid="28"/>
                                        </p:tgtEl>
                                        <p:attrNameLst>
                                          <p:attrName>ppt_w</p:attrName>
                                        </p:attrNameLst>
                                      </p:cBhvr>
                                      <p:tavLst>
                                        <p:tav tm="0" fmla="#ppt_w*sin(2.5*pi*$)">
                                          <p:val>
                                            <p:fltVal val="0"/>
                                          </p:val>
                                        </p:tav>
                                        <p:tav tm="100000">
                                          <p:val>
                                            <p:fltVal val="1"/>
                                          </p:val>
                                        </p:tav>
                                      </p:tavLst>
                                    </p:anim>
                                    <p:anim calcmode="lin" valueType="num">
                                      <p:cBhvr>
                                        <p:cTn id="50" dur="500" fill="hold"/>
                                        <p:tgtEl>
                                          <p:spTgt spid="28"/>
                                        </p:tgtEl>
                                        <p:attrNameLst>
                                          <p:attrName>ppt_h</p:attrName>
                                        </p:attrNameLst>
                                      </p:cBhvr>
                                      <p:tavLst>
                                        <p:tav tm="0">
                                          <p:val>
                                            <p:strVal val="#ppt_h"/>
                                          </p:val>
                                        </p:tav>
                                        <p:tav tm="100000">
                                          <p:val>
                                            <p:strVal val="#ppt_h"/>
                                          </p:val>
                                        </p:tav>
                                      </p:tavLst>
                                    </p:anim>
                                  </p:childTnLst>
                                </p:cTn>
                              </p:par>
                            </p:childTnLst>
                          </p:cTn>
                        </p:par>
                        <p:par>
                          <p:cTn id="51" fill="hold">
                            <p:stCondLst>
                              <p:cond delay="4349"/>
                            </p:stCondLst>
                            <p:childTnLst>
                              <p:par>
                                <p:cTn id="52" presetID="16" presetClass="entr" presetSubtype="37" fill="hold" nodeType="after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barn(outVertical)">
                                      <p:cBhvr>
                                        <p:cTn id="54" dur="500"/>
                                        <p:tgtEl>
                                          <p:spTgt spid="31"/>
                                        </p:tgtEl>
                                      </p:cBhvr>
                                    </p:animEffect>
                                  </p:childTnLst>
                                </p:cTn>
                              </p:par>
                              <p:par>
                                <p:cTn id="55" presetID="2" presetClass="entr" presetSubtype="1" decel="100000" fill="hold" nodeType="withEffect">
                                  <p:stCondLst>
                                    <p:cond delay="1500"/>
                                  </p:stCondLst>
                                  <p:childTnLst>
                                    <p:set>
                                      <p:cBhvr>
                                        <p:cTn id="56" dur="1" fill="hold">
                                          <p:stCondLst>
                                            <p:cond delay="0"/>
                                          </p:stCondLst>
                                        </p:cTn>
                                        <p:tgtEl>
                                          <p:spTgt spid="29"/>
                                        </p:tgtEl>
                                        <p:attrNameLst>
                                          <p:attrName>style.visibility</p:attrName>
                                        </p:attrNameLst>
                                      </p:cBhvr>
                                      <p:to>
                                        <p:strVal val="visible"/>
                                      </p:to>
                                    </p:set>
                                    <p:anim calcmode="lin" valueType="num">
                                      <p:cBhvr additive="base">
                                        <p:cTn id="57" dur="1000" fill="hold"/>
                                        <p:tgtEl>
                                          <p:spTgt spid="29"/>
                                        </p:tgtEl>
                                        <p:attrNameLst>
                                          <p:attrName>ppt_x</p:attrName>
                                        </p:attrNameLst>
                                      </p:cBhvr>
                                      <p:tavLst>
                                        <p:tav tm="0">
                                          <p:val>
                                            <p:strVal val="#ppt_x"/>
                                          </p:val>
                                        </p:tav>
                                        <p:tav tm="100000">
                                          <p:val>
                                            <p:strVal val="#ppt_x"/>
                                          </p:val>
                                        </p:tav>
                                      </p:tavLst>
                                    </p:anim>
                                    <p:anim calcmode="lin" valueType="num">
                                      <p:cBhvr additive="base">
                                        <p:cTn id="58" dur="1000" fill="hold"/>
                                        <p:tgtEl>
                                          <p:spTgt spid="2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26" grpId="0" bldLvl="0" animBg="1"/>
      <p:bldP spid="27" grpId="0" bldLvl="0" animBg="1"/>
      <p:bldP spid="2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1666993" y="692150"/>
            <a:ext cx="3380020" cy="645160"/>
          </a:xfrm>
          <a:prstGeom prst="rect">
            <a:avLst/>
          </a:prstGeom>
          <a:effectLst/>
        </p:spPr>
        <p:txBody>
          <a:bodyPr wrap="square">
            <a:spAutoFit/>
          </a:bodyPr>
          <a:lstStyle/>
          <a:p>
            <a:pPr lvl="0">
              <a:lnSpc>
                <a:spcPct val="150000"/>
              </a:lnSpc>
              <a:defRPr/>
            </a:pPr>
            <a:r>
              <a:rPr lang="zh-CN" altLang="en-US" sz="2400" b="1" kern="0" dirty="0">
                <a:solidFill>
                  <a:prstClr val="black">
                    <a:lumMod val="65000"/>
                    <a:lumOff val="35000"/>
                  </a:prstClr>
                </a:solidFill>
                <a:cs typeface="+mn-ea"/>
                <a:sym typeface="+mn-lt"/>
              </a:rPr>
              <a:t>软</a:t>
            </a:r>
            <a:r>
              <a:rPr lang="zh-CN" altLang="en-US" sz="2400" b="1" kern="0" dirty="0" smtClean="0">
                <a:solidFill>
                  <a:prstClr val="black">
                    <a:lumMod val="65000"/>
                    <a:lumOff val="35000"/>
                  </a:prstClr>
                </a:solidFill>
                <a:cs typeface="+mn-ea"/>
                <a:sym typeface="+mn-lt"/>
              </a:rPr>
              <a:t>件测试的理解</a:t>
            </a:r>
            <a:endParaRPr lang="zh-CN" altLang="en-US" sz="2400" b="1" kern="0" dirty="0">
              <a:solidFill>
                <a:prstClr val="black">
                  <a:lumMod val="65000"/>
                  <a:lumOff val="35000"/>
                </a:prstClr>
              </a:solidFill>
              <a:cs typeface="+mn-ea"/>
              <a:sym typeface="+mn-lt"/>
            </a:endParaRPr>
          </a:p>
        </p:txBody>
      </p:sp>
      <p:sp>
        <p:nvSpPr>
          <p:cNvPr id="24" name="圆角矩形 23"/>
          <p:cNvSpPr/>
          <p:nvPr/>
        </p:nvSpPr>
        <p:spPr>
          <a:xfrm rot="2700000">
            <a:off x="708419" y="695645"/>
            <a:ext cx="590584" cy="590584"/>
          </a:xfrm>
          <a:prstGeom prst="roundRect">
            <a:avLst/>
          </a:prstGeom>
          <a:solidFill>
            <a:srgbClr val="34B2E4"/>
          </a:solidFill>
          <a:ln>
            <a:noFill/>
          </a:ln>
          <a:effectLst>
            <a:outerShdw blurRad="127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 name="圆角矩形 24"/>
          <p:cNvSpPr/>
          <p:nvPr/>
        </p:nvSpPr>
        <p:spPr>
          <a:xfrm rot="2700000">
            <a:off x="579421" y="695645"/>
            <a:ext cx="590584" cy="590584"/>
          </a:xfrm>
          <a:prstGeom prst="roundRect">
            <a:avLst/>
          </a:prstGeom>
          <a:solidFill>
            <a:schemeClr val="bg1"/>
          </a:solidFill>
          <a:ln>
            <a:noFill/>
          </a:ln>
          <a:effectLst>
            <a:outerShdw blurRad="1905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27" name="íṩľíḍè-Straight Connector 19"/>
          <p:cNvCxnSpPr/>
          <p:nvPr/>
        </p:nvCxnSpPr>
        <p:spPr>
          <a:xfrm>
            <a:off x="1600835" y="1687195"/>
            <a:ext cx="7693025" cy="3810"/>
          </a:xfrm>
          <a:prstGeom prst="line">
            <a:avLst/>
          </a:prstGeom>
          <a:ln w="38100">
            <a:solidFill>
              <a:srgbClr val="E14956"/>
            </a:solidFill>
          </a:ln>
        </p:spPr>
        <p:style>
          <a:lnRef idx="1">
            <a:schemeClr val="accent1"/>
          </a:lnRef>
          <a:fillRef idx="0">
            <a:schemeClr val="accent1"/>
          </a:fillRef>
          <a:effectRef idx="0">
            <a:schemeClr val="accent1"/>
          </a:effectRef>
          <a:fontRef idx="minor">
            <a:schemeClr val="tx1"/>
          </a:fontRef>
        </p:style>
      </p:cxnSp>
      <p:sp>
        <p:nvSpPr>
          <p:cNvPr id="30" name="矩形 29"/>
          <p:cNvSpPr/>
          <p:nvPr/>
        </p:nvSpPr>
        <p:spPr>
          <a:xfrm>
            <a:off x="1470660" y="1842135"/>
            <a:ext cx="8392795" cy="2306955"/>
          </a:xfrm>
          <a:prstGeom prst="rect">
            <a:avLst/>
          </a:prstGeom>
        </p:spPr>
        <p:txBody>
          <a:bodyPr wrap="square">
            <a:spAutoFit/>
          </a:bodyPr>
          <a:lstStyle/>
          <a:p>
            <a:pPr fontAlgn="auto">
              <a:lnSpc>
                <a:spcPct val="150000"/>
              </a:lnSpc>
            </a:pPr>
            <a:r>
              <a:rPr lang="zh-CN" altLang="en-US" sz="2400" dirty="0">
                <a:solidFill>
                  <a:schemeClr val="tx1">
                    <a:lumMod val="50000"/>
                    <a:lumOff val="50000"/>
                  </a:schemeClr>
                </a:solidFill>
                <a:cs typeface="+mn-ea"/>
              </a:rPr>
              <a:t>软件测试就是用手工或者测试工具对软件进行一个检验，发现软件中存在的</a:t>
            </a:r>
            <a:r>
              <a:rPr lang="en-US" altLang="zh-CN" sz="2400" dirty="0">
                <a:solidFill>
                  <a:schemeClr val="tx1">
                    <a:lumMod val="50000"/>
                    <a:lumOff val="50000"/>
                  </a:schemeClr>
                </a:solidFill>
                <a:cs typeface="+mn-ea"/>
              </a:rPr>
              <a:t>bug,</a:t>
            </a:r>
            <a:r>
              <a:rPr lang="zh-CN" altLang="en-US" sz="2400" dirty="0">
                <a:solidFill>
                  <a:schemeClr val="tx1">
                    <a:lumMod val="50000"/>
                    <a:lumOff val="50000"/>
                  </a:schemeClr>
                </a:solidFill>
                <a:cs typeface="+mn-ea"/>
              </a:rPr>
              <a:t>整个测试过程包括测试需求分析、</a:t>
            </a:r>
            <a:r>
              <a:rPr lang="zh-CN" altLang="en-US" sz="2400" dirty="0">
                <a:solidFill>
                  <a:schemeClr val="tx1">
                    <a:lumMod val="50000"/>
                    <a:lumOff val="50000"/>
                  </a:schemeClr>
                </a:solidFill>
                <a:cs typeface="+mn-ea"/>
                <a:sym typeface="+mn-ea"/>
              </a:rPr>
              <a:t>编写</a:t>
            </a:r>
            <a:r>
              <a:rPr lang="zh-CN" altLang="en-US" sz="2400" dirty="0">
                <a:solidFill>
                  <a:schemeClr val="tx1">
                    <a:lumMod val="50000"/>
                    <a:lumOff val="50000"/>
                  </a:schemeClr>
                </a:solidFill>
                <a:cs typeface="+mn-ea"/>
              </a:rPr>
              <a:t>测试用例、执行测试用例和写测试报告等。</a:t>
            </a:r>
            <a:br>
              <a:rPr lang="zh-CN" altLang="en-US" sz="2400" dirty="0">
                <a:solidFill>
                  <a:schemeClr val="tx1">
                    <a:lumMod val="50000"/>
                    <a:lumOff val="50000"/>
                  </a:schemeClr>
                </a:solidFill>
                <a:cs typeface="+mn-ea"/>
              </a:rPr>
            </a:br>
            <a:endParaRPr lang="zh-CN" altLang="en-US" sz="24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1000" fill="hold"/>
                                        <p:tgtEl>
                                          <p:spTgt spid="24"/>
                                        </p:tgtEl>
                                        <p:attrNameLst>
                                          <p:attrName>ppt_x</p:attrName>
                                        </p:attrNameLst>
                                      </p:cBhvr>
                                      <p:tavLst>
                                        <p:tav tm="0">
                                          <p:val>
                                            <p:strVal val="0-#ppt_w/2"/>
                                          </p:val>
                                        </p:tav>
                                        <p:tav tm="100000">
                                          <p:val>
                                            <p:strVal val="#ppt_x"/>
                                          </p:val>
                                        </p:tav>
                                      </p:tavLst>
                                    </p:anim>
                                    <p:anim calcmode="lin" valueType="num">
                                      <p:cBhvr additive="base">
                                        <p:cTn id="8" dur="1000" fill="hold"/>
                                        <p:tgtEl>
                                          <p:spTgt spid="24"/>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1000" fill="hold"/>
                                        <p:tgtEl>
                                          <p:spTgt spid="25"/>
                                        </p:tgtEl>
                                        <p:attrNameLst>
                                          <p:attrName>ppt_x</p:attrName>
                                        </p:attrNameLst>
                                      </p:cBhvr>
                                      <p:tavLst>
                                        <p:tav tm="0">
                                          <p:val>
                                            <p:strVal val="0-#ppt_w/2"/>
                                          </p:val>
                                        </p:tav>
                                        <p:tav tm="100000">
                                          <p:val>
                                            <p:strVal val="#ppt_x"/>
                                          </p:val>
                                        </p:tav>
                                      </p:tavLst>
                                    </p:anim>
                                    <p:anim calcmode="lin" valueType="num">
                                      <p:cBhvr additive="base">
                                        <p:cTn id="12" dur="1000" fill="hold"/>
                                        <p:tgtEl>
                                          <p:spTgt spid="25"/>
                                        </p:tgtEl>
                                        <p:attrNameLst>
                                          <p:attrName>ppt_y</p:attrName>
                                        </p:attrNameLst>
                                      </p:cBhvr>
                                      <p:tavLst>
                                        <p:tav tm="0">
                                          <p:val>
                                            <p:strVal val="#ppt_y"/>
                                          </p:val>
                                        </p:tav>
                                        <p:tav tm="100000">
                                          <p:val>
                                            <p:strVal val="#ppt_y"/>
                                          </p:val>
                                        </p:tav>
                                      </p:tavLst>
                                    </p:anim>
                                  </p:childTnLst>
                                </p:cTn>
                              </p:par>
                              <p:par>
                                <p:cTn id="13" presetID="45" presetClass="entr" presetSubtype="0" fill="hold" grpId="0" nodeType="withEffect">
                                  <p:stCondLst>
                                    <p:cond delay="250"/>
                                  </p:stCondLst>
                                  <p:iterate type="lt">
                                    <p:tmPct val="20000"/>
                                  </p:iterate>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anim calcmode="lin" valueType="num">
                                      <p:cBhvr>
                                        <p:cTn id="16" dur="500" fill="hold"/>
                                        <p:tgtEl>
                                          <p:spTgt spid="23"/>
                                        </p:tgtEl>
                                        <p:attrNameLst>
                                          <p:attrName>ppt_w</p:attrName>
                                        </p:attrNameLst>
                                      </p:cBhvr>
                                      <p:tavLst>
                                        <p:tav tm="0" fmla="#ppt_w*sin(2.5*pi*$)">
                                          <p:val>
                                            <p:fltVal val="0"/>
                                          </p:val>
                                        </p:tav>
                                        <p:tav tm="100000">
                                          <p:val>
                                            <p:fltVal val="1"/>
                                          </p:val>
                                        </p:tav>
                                      </p:tavLst>
                                    </p:anim>
                                    <p:anim calcmode="lin" valueType="num">
                                      <p:cBhvr>
                                        <p:cTn id="17" dur="500" fill="hold"/>
                                        <p:tgtEl>
                                          <p:spTgt spid="23"/>
                                        </p:tgtEl>
                                        <p:attrNameLst>
                                          <p:attrName>ppt_h</p:attrName>
                                        </p:attrNameLst>
                                      </p:cBhvr>
                                      <p:tavLst>
                                        <p:tav tm="0">
                                          <p:val>
                                            <p:strVal val="#ppt_h"/>
                                          </p:val>
                                        </p:tav>
                                        <p:tav tm="100000">
                                          <p:val>
                                            <p:strVal val="#ppt_h"/>
                                          </p:val>
                                        </p:tav>
                                      </p:tavLst>
                                    </p:anim>
                                  </p:childTnLst>
                                </p:cTn>
                              </p:par>
                              <p:par>
                                <p:cTn id="18" presetID="10" presetClass="entr" presetSubtype="0" fill="hold" nodeType="withEffect">
                                  <p:stCondLst>
                                    <p:cond delay="500"/>
                                  </p:stCondLst>
                                  <p:childTnLst>
                                    <p:set>
                                      <p:cBhvr>
                                        <p:cTn id="19" dur="1" fill="hold">
                                          <p:stCondLst>
                                            <p:cond delay="0"/>
                                          </p:stCondLst>
                                        </p:cTn>
                                        <p:tgtEl>
                                          <p:spTgt spid="27"/>
                                        </p:tgtEl>
                                        <p:attrNameLst>
                                          <p:attrName>style.visibility</p:attrName>
                                        </p:attrNameLst>
                                      </p:cBhvr>
                                      <p:to>
                                        <p:strVal val="visible"/>
                                      </p:to>
                                    </p:set>
                                    <p:animEffect transition="in" filter="fade">
                                      <p:cBhvr>
                                        <p:cTn id="20" dur="500"/>
                                        <p:tgtEl>
                                          <p:spTgt spid="27"/>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1000"/>
                                        <p:tgtEl>
                                          <p:spTgt spid="30"/>
                                        </p:tgtEl>
                                      </p:cBhvr>
                                    </p:animEffect>
                                  </p:childTnLst>
                                </p:cTn>
                              </p:par>
                              <p:par>
                                <p:cTn id="24" presetID="64" presetClass="path" presetSubtype="0" decel="100000" fill="hold" grpId="1" nodeType="withEffect">
                                  <p:stCondLst>
                                    <p:cond delay="0"/>
                                  </p:stCondLst>
                                  <p:childTnLst>
                                    <p:animMotion origin="layout" path="M 2.5E-6 -4.44444E-6 L 2.5E-6 -0.34467 " pathEditMode="relative" rAng="0" ptsTypes="AA">
                                      <p:cBhvr>
                                        <p:cTn id="25" dur="1500" spd="-100000" fill="hold"/>
                                        <p:tgtEl>
                                          <p:spTgt spid="30"/>
                                        </p:tgtEl>
                                        <p:attrNameLst>
                                          <p:attrName>ppt_x</p:attrName>
                                          <p:attrName>ppt_y</p:attrName>
                                        </p:attrNameLst>
                                      </p:cBhvr>
                                      <p:rCtr x="0" y="-1724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ldLvl="0" animBg="1"/>
      <p:bldP spid="24" grpId="0" animBg="1"/>
      <p:bldP spid="25" grpId="0" animBg="1"/>
      <p:bldP spid="30" grpId="0"/>
      <p:bldP spid="30"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 name="矩形 28"/>
          <p:cNvSpPr/>
          <p:nvPr/>
        </p:nvSpPr>
        <p:spPr>
          <a:xfrm>
            <a:off x="4654550" y="1177290"/>
            <a:ext cx="2548255" cy="3568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dirty="0" smtClean="0">
                <a:solidFill>
                  <a:schemeClr val="tx1">
                    <a:lumMod val="95000"/>
                    <a:lumOff val="5000"/>
                  </a:schemeClr>
                </a:solidFill>
              </a:rPr>
              <a:t>需求分析和评审</a:t>
            </a:r>
            <a:endParaRPr lang="zh-CN" altLang="en-US" dirty="0">
              <a:solidFill>
                <a:schemeClr val="tx1">
                  <a:lumMod val="95000"/>
                  <a:lumOff val="5000"/>
                </a:schemeClr>
              </a:solidFill>
            </a:endParaRPr>
          </a:p>
        </p:txBody>
      </p:sp>
      <p:sp>
        <p:nvSpPr>
          <p:cNvPr id="38" name="下箭头 37"/>
          <p:cNvSpPr/>
          <p:nvPr/>
        </p:nvSpPr>
        <p:spPr>
          <a:xfrm>
            <a:off x="5698863" y="819242"/>
            <a:ext cx="346802" cy="245327"/>
          </a:xfrm>
          <a:prstGeom prst="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p>
            <a:pPr algn="ctr"/>
            <a:endParaRPr lang="zh-CN" altLang="en-US"/>
          </a:p>
        </p:txBody>
      </p:sp>
      <p:sp>
        <p:nvSpPr>
          <p:cNvPr id="40" name="下箭头 39"/>
          <p:cNvSpPr/>
          <p:nvPr/>
        </p:nvSpPr>
        <p:spPr>
          <a:xfrm>
            <a:off x="5699389" y="1686048"/>
            <a:ext cx="346802" cy="245327"/>
          </a:xfrm>
          <a:prstGeom prst="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p>
            <a:pPr algn="ctr"/>
            <a:endParaRPr lang="zh-CN" altLang="en-US"/>
          </a:p>
        </p:txBody>
      </p:sp>
      <p:sp>
        <p:nvSpPr>
          <p:cNvPr id="41" name="下箭头 40"/>
          <p:cNvSpPr/>
          <p:nvPr/>
        </p:nvSpPr>
        <p:spPr>
          <a:xfrm>
            <a:off x="5699034" y="2669121"/>
            <a:ext cx="346802" cy="245327"/>
          </a:xfrm>
          <a:prstGeom prst="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p>
            <a:pPr algn="ctr"/>
            <a:endParaRPr lang="zh-CN" altLang="en-US"/>
          </a:p>
        </p:txBody>
      </p:sp>
      <p:sp>
        <p:nvSpPr>
          <p:cNvPr id="42" name="下箭头 41"/>
          <p:cNvSpPr/>
          <p:nvPr/>
        </p:nvSpPr>
        <p:spPr>
          <a:xfrm>
            <a:off x="5699111" y="3594719"/>
            <a:ext cx="346802" cy="245327"/>
          </a:xfrm>
          <a:prstGeom prst="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p>
            <a:pPr algn="ctr"/>
            <a:endParaRPr lang="zh-CN" altLang="en-US"/>
          </a:p>
        </p:txBody>
      </p:sp>
      <p:sp>
        <p:nvSpPr>
          <p:cNvPr id="43" name="下箭头 42"/>
          <p:cNvSpPr/>
          <p:nvPr/>
        </p:nvSpPr>
        <p:spPr>
          <a:xfrm>
            <a:off x="5755145" y="4383915"/>
            <a:ext cx="346802" cy="245327"/>
          </a:xfrm>
          <a:prstGeom prst="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p>
            <a:pPr algn="ctr"/>
            <a:endParaRPr lang="zh-CN" altLang="en-US"/>
          </a:p>
        </p:txBody>
      </p:sp>
      <p:sp>
        <p:nvSpPr>
          <p:cNvPr id="45" name="下箭头 44"/>
          <p:cNvSpPr/>
          <p:nvPr/>
        </p:nvSpPr>
        <p:spPr>
          <a:xfrm>
            <a:off x="5755936" y="5445249"/>
            <a:ext cx="346802" cy="245327"/>
          </a:xfrm>
          <a:prstGeom prst="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p>
            <a:pPr algn="ctr"/>
            <a:endParaRPr lang="zh-CN" altLang="en-US"/>
          </a:p>
        </p:txBody>
      </p:sp>
      <p:sp>
        <p:nvSpPr>
          <p:cNvPr id="28" name="矩形 27"/>
          <p:cNvSpPr/>
          <p:nvPr/>
        </p:nvSpPr>
        <p:spPr>
          <a:xfrm>
            <a:off x="4913521" y="360727"/>
            <a:ext cx="1918010" cy="3456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dirty="0" smtClean="0">
                <a:solidFill>
                  <a:schemeClr val="tx1">
                    <a:lumMod val="95000"/>
                    <a:lumOff val="5000"/>
                  </a:schemeClr>
                </a:solidFill>
              </a:rPr>
              <a:t>项目立项</a:t>
            </a:r>
            <a:endParaRPr lang="zh-CN" altLang="en-US" dirty="0">
              <a:solidFill>
                <a:schemeClr val="tx1">
                  <a:lumMod val="95000"/>
                  <a:lumOff val="5000"/>
                </a:schemeClr>
              </a:solidFill>
            </a:endParaRPr>
          </a:p>
        </p:txBody>
      </p:sp>
      <p:sp>
        <p:nvSpPr>
          <p:cNvPr id="31" name="矩形 30"/>
          <p:cNvSpPr/>
          <p:nvPr/>
        </p:nvSpPr>
        <p:spPr>
          <a:xfrm>
            <a:off x="4431665" y="2082165"/>
            <a:ext cx="3223260" cy="4349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dirty="0" smtClean="0">
                <a:solidFill>
                  <a:schemeClr val="tx1">
                    <a:lumMod val="95000"/>
                    <a:lumOff val="5000"/>
                  </a:schemeClr>
                </a:solidFill>
              </a:rPr>
              <a:t>编写测试用例</a:t>
            </a:r>
            <a:endParaRPr lang="zh-CN" altLang="en-US" dirty="0">
              <a:solidFill>
                <a:schemeClr val="tx1">
                  <a:lumMod val="95000"/>
                  <a:lumOff val="5000"/>
                </a:schemeClr>
              </a:solidFill>
            </a:endParaRPr>
          </a:p>
        </p:txBody>
      </p:sp>
      <p:sp>
        <p:nvSpPr>
          <p:cNvPr id="32" name="矩形 31"/>
          <p:cNvSpPr/>
          <p:nvPr/>
        </p:nvSpPr>
        <p:spPr>
          <a:xfrm>
            <a:off x="4215765" y="3065145"/>
            <a:ext cx="3654425" cy="3790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dirty="0" smtClean="0">
                <a:solidFill>
                  <a:schemeClr val="tx1">
                    <a:lumMod val="95000"/>
                    <a:lumOff val="5000"/>
                  </a:schemeClr>
                </a:solidFill>
              </a:rPr>
              <a:t>用例评审</a:t>
            </a:r>
            <a:endParaRPr lang="zh-CN" altLang="en-US" dirty="0">
              <a:solidFill>
                <a:schemeClr val="tx1">
                  <a:lumMod val="95000"/>
                  <a:lumOff val="5000"/>
                </a:schemeClr>
              </a:solidFill>
            </a:endParaRPr>
          </a:p>
        </p:txBody>
      </p:sp>
      <p:sp>
        <p:nvSpPr>
          <p:cNvPr id="33" name="矩形 32"/>
          <p:cNvSpPr/>
          <p:nvPr/>
        </p:nvSpPr>
        <p:spPr>
          <a:xfrm>
            <a:off x="4034155" y="3848735"/>
            <a:ext cx="4044315" cy="4235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dirty="0" smtClean="0">
                <a:solidFill>
                  <a:schemeClr val="tx1">
                    <a:lumMod val="95000"/>
                    <a:lumOff val="5000"/>
                  </a:schemeClr>
                </a:solidFill>
              </a:rPr>
              <a:t>搭建测试环境</a:t>
            </a:r>
            <a:endParaRPr lang="zh-CN" altLang="en-US" dirty="0">
              <a:solidFill>
                <a:schemeClr val="tx1">
                  <a:lumMod val="95000"/>
                  <a:lumOff val="5000"/>
                </a:schemeClr>
              </a:solidFill>
            </a:endParaRPr>
          </a:p>
        </p:txBody>
      </p:sp>
      <p:sp>
        <p:nvSpPr>
          <p:cNvPr id="35" name="矩形 34"/>
          <p:cNvSpPr/>
          <p:nvPr/>
        </p:nvSpPr>
        <p:spPr>
          <a:xfrm>
            <a:off x="3637280" y="4819650"/>
            <a:ext cx="4918075" cy="4349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dirty="0" smtClean="0">
                <a:solidFill>
                  <a:schemeClr val="tx1">
                    <a:lumMod val="95000"/>
                    <a:lumOff val="5000"/>
                  </a:schemeClr>
                </a:solidFill>
              </a:rPr>
              <a:t>执行测试和回归测试</a:t>
            </a:r>
            <a:endParaRPr lang="zh-CN" altLang="en-US" dirty="0">
              <a:solidFill>
                <a:schemeClr val="tx1">
                  <a:lumMod val="95000"/>
                  <a:lumOff val="5000"/>
                </a:schemeClr>
              </a:solidFill>
            </a:endParaRPr>
          </a:p>
        </p:txBody>
      </p:sp>
      <p:sp>
        <p:nvSpPr>
          <p:cNvPr id="36" name="矩形 35"/>
          <p:cNvSpPr/>
          <p:nvPr/>
        </p:nvSpPr>
        <p:spPr>
          <a:xfrm>
            <a:off x="3039110" y="5803265"/>
            <a:ext cx="6353175"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dirty="0" smtClean="0">
                <a:solidFill>
                  <a:schemeClr val="tx1">
                    <a:lumMod val="95000"/>
                    <a:lumOff val="5000"/>
                  </a:schemeClr>
                </a:solidFill>
              </a:rPr>
              <a:t>编写测试报告</a:t>
            </a:r>
            <a:endParaRPr lang="zh-CN" altLang="en-US" dirty="0">
              <a:solidFill>
                <a:schemeClr val="tx1">
                  <a:lumMod val="95000"/>
                  <a:lumOff val="5000"/>
                </a:schemeClr>
              </a:solidFill>
            </a:endParaRPr>
          </a:p>
        </p:txBody>
      </p:sp>
      <p:sp>
        <p:nvSpPr>
          <p:cNvPr id="4" name="圆角矩形 3"/>
          <p:cNvSpPr/>
          <p:nvPr/>
        </p:nvSpPr>
        <p:spPr>
          <a:xfrm rot="2700000">
            <a:off x="398787" y="238244"/>
            <a:ext cx="590584" cy="590584"/>
          </a:xfrm>
          <a:prstGeom prst="roundRect">
            <a:avLst/>
          </a:prstGeom>
          <a:solidFill>
            <a:srgbClr val="34B2E4"/>
          </a:solidFill>
          <a:ln>
            <a:noFill/>
          </a:ln>
          <a:effectLst>
            <a:outerShdw blurRad="127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mn-ea"/>
              <a:sym typeface="+mn-lt"/>
            </a:endParaRPr>
          </a:p>
        </p:txBody>
      </p:sp>
      <p:sp>
        <p:nvSpPr>
          <p:cNvPr id="44" name="矩形 43"/>
          <p:cNvSpPr/>
          <p:nvPr/>
        </p:nvSpPr>
        <p:spPr>
          <a:xfrm>
            <a:off x="1279525" y="116205"/>
            <a:ext cx="2626995" cy="645160"/>
          </a:xfrm>
          <a:prstGeom prst="rect">
            <a:avLst/>
          </a:prstGeom>
          <a:effectLst/>
        </p:spPr>
        <p:txBody>
          <a:bodyPr wrap="square">
            <a:spAutoFit/>
          </a:bodyPr>
          <a:p>
            <a:pPr lvl="0">
              <a:lnSpc>
                <a:spcPct val="150000"/>
              </a:lnSpc>
              <a:defRPr/>
            </a:pPr>
            <a:r>
              <a:rPr lang="zh-CN" altLang="en-US" sz="2400" b="1" kern="0" dirty="0" smtClean="0">
                <a:solidFill>
                  <a:prstClr val="black">
                    <a:lumMod val="65000"/>
                    <a:lumOff val="35000"/>
                  </a:prstClr>
                </a:solidFill>
                <a:cs typeface="+mn-ea"/>
                <a:sym typeface="+mn-lt"/>
              </a:rPr>
              <a:t>软件测试的流程</a:t>
            </a:r>
            <a:endParaRPr lang="zh-CN" altLang="en-US" sz="2400" b="1" kern="0" dirty="0">
              <a:solidFill>
                <a:prstClr val="black">
                  <a:lumMod val="65000"/>
                  <a:lumOff val="35000"/>
                </a:prstClr>
              </a:solidFill>
              <a:cs typeface="+mn-ea"/>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45" presetClass="entr" presetSubtype="0" fill="hold" grpId="0" nodeType="withEffect">
                                  <p:stCondLst>
                                    <p:cond delay="250"/>
                                  </p:stCondLst>
                                  <p:iterate type="lt">
                                    <p:tmPct val="20000"/>
                                  </p:iterate>
                                  <p:childTnLst>
                                    <p:set>
                                      <p:cBhvr>
                                        <p:cTn id="10" dur="1" fill="hold">
                                          <p:stCondLst>
                                            <p:cond delay="0"/>
                                          </p:stCondLst>
                                        </p:cTn>
                                        <p:tgtEl>
                                          <p:spTgt spid="44"/>
                                        </p:tgtEl>
                                        <p:attrNameLst>
                                          <p:attrName>style.visibility</p:attrName>
                                        </p:attrNameLst>
                                      </p:cBhvr>
                                      <p:to>
                                        <p:strVal val="visible"/>
                                      </p:to>
                                    </p:set>
                                    <p:animEffect transition="in" filter="fade">
                                      <p:cBhvr>
                                        <p:cTn id="11" dur="500"/>
                                        <p:tgtEl>
                                          <p:spTgt spid="44"/>
                                        </p:tgtEl>
                                      </p:cBhvr>
                                    </p:animEffect>
                                    <p:anim calcmode="lin" valueType="num">
                                      <p:cBhvr>
                                        <p:cTn id="12" dur="500" fill="hold"/>
                                        <p:tgtEl>
                                          <p:spTgt spid="44"/>
                                        </p:tgtEl>
                                        <p:attrNameLst>
                                          <p:attrName>ppt_w</p:attrName>
                                        </p:attrNameLst>
                                      </p:cBhvr>
                                      <p:tavLst>
                                        <p:tav tm="0" fmla="#ppt_w*sin(2.5*pi*$)">
                                          <p:val>
                                            <p:fltVal val="0"/>
                                          </p:val>
                                        </p:tav>
                                        <p:tav tm="100000">
                                          <p:val>
                                            <p:fltVal val="1"/>
                                          </p:val>
                                        </p:tav>
                                      </p:tavLst>
                                    </p:anim>
                                    <p:anim calcmode="lin" valueType="num">
                                      <p:cBhvr>
                                        <p:cTn id="13" dur="500" fill="hold"/>
                                        <p:tgtEl>
                                          <p:spTgt spid="4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44"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rot="2700000">
            <a:off x="7768804" y="3931681"/>
            <a:ext cx="1068341" cy="1068341"/>
          </a:xfrm>
          <a:prstGeom prst="roundRect">
            <a:avLst>
              <a:gd name="adj" fmla="val 6887"/>
            </a:avLst>
          </a:prstGeom>
          <a:solidFill>
            <a:schemeClr val="bg1"/>
          </a:solidFill>
          <a:ln w="12700">
            <a:noFill/>
          </a:ln>
          <a:effectLst>
            <a:innerShdw blurRad="190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圆角矩形 2"/>
          <p:cNvSpPr/>
          <p:nvPr/>
        </p:nvSpPr>
        <p:spPr>
          <a:xfrm rot="2700000">
            <a:off x="8500874" y="2809736"/>
            <a:ext cx="753462" cy="753462"/>
          </a:xfrm>
          <a:prstGeom prst="roundRect">
            <a:avLst>
              <a:gd name="adj" fmla="val 6887"/>
            </a:avLst>
          </a:prstGeom>
          <a:solidFill>
            <a:schemeClr val="bg1"/>
          </a:solidFill>
          <a:ln w="12700">
            <a:noFill/>
          </a:ln>
          <a:effectLst>
            <a:innerShdw blurRad="190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4" name="组合 4"/>
          <p:cNvGrpSpPr/>
          <p:nvPr/>
        </p:nvGrpSpPr>
        <p:grpSpPr>
          <a:xfrm>
            <a:off x="4177899" y="665492"/>
            <a:ext cx="1494170" cy="1494170"/>
            <a:chOff x="3700441" y="1274408"/>
            <a:chExt cx="1646508" cy="1646508"/>
          </a:xfrm>
        </p:grpSpPr>
        <p:sp>
          <p:nvSpPr>
            <p:cNvPr id="6" name="圆角矩形 5"/>
            <p:cNvSpPr/>
            <p:nvPr/>
          </p:nvSpPr>
          <p:spPr>
            <a:xfrm rot="2700000">
              <a:off x="3700441" y="1274408"/>
              <a:ext cx="1646508" cy="1646508"/>
            </a:xfrm>
            <a:prstGeom prst="roundRect">
              <a:avLst>
                <a:gd name="adj" fmla="val 6887"/>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圆角矩形 6"/>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5" name="组合 7"/>
          <p:cNvGrpSpPr/>
          <p:nvPr/>
        </p:nvGrpSpPr>
        <p:grpSpPr>
          <a:xfrm>
            <a:off x="4177756" y="2935825"/>
            <a:ext cx="1494170" cy="1494170"/>
            <a:chOff x="3700441" y="1274408"/>
            <a:chExt cx="1646508" cy="1646508"/>
          </a:xfrm>
        </p:grpSpPr>
        <p:sp>
          <p:nvSpPr>
            <p:cNvPr id="9" name="圆角矩形 8"/>
            <p:cNvSpPr/>
            <p:nvPr/>
          </p:nvSpPr>
          <p:spPr>
            <a:xfrm rot="2700000">
              <a:off x="3700441" y="1274408"/>
              <a:ext cx="1646508" cy="1646508"/>
            </a:xfrm>
            <a:prstGeom prst="roundRect">
              <a:avLst>
                <a:gd name="adj" fmla="val 6887"/>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圆角矩形 9"/>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组合 10"/>
          <p:cNvGrpSpPr/>
          <p:nvPr/>
        </p:nvGrpSpPr>
        <p:grpSpPr>
          <a:xfrm>
            <a:off x="5329565" y="1804505"/>
            <a:ext cx="1494170" cy="1494170"/>
            <a:chOff x="3700441" y="1274408"/>
            <a:chExt cx="1646508" cy="1646508"/>
          </a:xfrm>
        </p:grpSpPr>
        <p:sp>
          <p:nvSpPr>
            <p:cNvPr id="12" name="圆角矩形 11"/>
            <p:cNvSpPr/>
            <p:nvPr/>
          </p:nvSpPr>
          <p:spPr>
            <a:xfrm rot="2700000">
              <a:off x="3700441" y="1274408"/>
              <a:ext cx="1646508" cy="1646508"/>
            </a:xfrm>
            <a:prstGeom prst="roundRect">
              <a:avLst>
                <a:gd name="adj" fmla="val 6887"/>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圆角矩形 12"/>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1" name="组合 13"/>
          <p:cNvGrpSpPr/>
          <p:nvPr/>
        </p:nvGrpSpPr>
        <p:grpSpPr>
          <a:xfrm>
            <a:off x="6929073" y="382896"/>
            <a:ext cx="2300444" cy="2300444"/>
            <a:chOff x="3700441" y="1274408"/>
            <a:chExt cx="1646508" cy="1646508"/>
          </a:xfrm>
        </p:grpSpPr>
        <p:sp>
          <p:nvSpPr>
            <p:cNvPr id="15" name="圆角矩形 14"/>
            <p:cNvSpPr/>
            <p:nvPr/>
          </p:nvSpPr>
          <p:spPr>
            <a:xfrm rot="2700000">
              <a:off x="3700441" y="1274408"/>
              <a:ext cx="1646508" cy="1646508"/>
            </a:xfrm>
            <a:prstGeom prst="roundRect">
              <a:avLst>
                <a:gd name="adj" fmla="val 6887"/>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圆角矩形 15"/>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4" name="组合 16"/>
          <p:cNvGrpSpPr/>
          <p:nvPr/>
        </p:nvGrpSpPr>
        <p:grpSpPr>
          <a:xfrm>
            <a:off x="2530173" y="1493861"/>
            <a:ext cx="1770084" cy="1770084"/>
            <a:chOff x="3700441" y="1274408"/>
            <a:chExt cx="1646508" cy="1646508"/>
          </a:xfrm>
        </p:grpSpPr>
        <p:sp>
          <p:nvSpPr>
            <p:cNvPr id="18" name="圆角矩形 17"/>
            <p:cNvSpPr/>
            <p:nvPr/>
          </p:nvSpPr>
          <p:spPr>
            <a:xfrm rot="2700000">
              <a:off x="3700441" y="1274408"/>
              <a:ext cx="1646508" cy="1646508"/>
            </a:xfrm>
            <a:prstGeom prst="roundRect">
              <a:avLst>
                <a:gd name="adj" fmla="val 6887"/>
              </a:avLst>
            </a:prstGeom>
            <a:solidFill>
              <a:schemeClr val="accent5"/>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圆角矩形 18"/>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7" name="组合 19"/>
          <p:cNvGrpSpPr/>
          <p:nvPr/>
        </p:nvGrpSpPr>
        <p:grpSpPr>
          <a:xfrm>
            <a:off x="8443458" y="3073062"/>
            <a:ext cx="787017" cy="787017"/>
            <a:chOff x="3700441" y="1274408"/>
            <a:chExt cx="1646508" cy="1646508"/>
          </a:xfrm>
        </p:grpSpPr>
        <p:sp>
          <p:nvSpPr>
            <p:cNvPr id="21" name="圆角矩形 20"/>
            <p:cNvSpPr/>
            <p:nvPr/>
          </p:nvSpPr>
          <p:spPr>
            <a:xfrm rot="2700000">
              <a:off x="3700441" y="1274408"/>
              <a:ext cx="1646508" cy="1646508"/>
            </a:xfrm>
            <a:prstGeom prst="roundRect">
              <a:avLst>
                <a:gd name="adj" fmla="val 6887"/>
              </a:avLst>
            </a:prstGeom>
            <a:solidFill>
              <a:srgbClr val="A6315B"/>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圆角矩形 21"/>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6" name="圆角矩形 25"/>
          <p:cNvSpPr/>
          <p:nvPr/>
        </p:nvSpPr>
        <p:spPr>
          <a:xfrm rot="2700000">
            <a:off x="5983607" y="3931054"/>
            <a:ext cx="1068341" cy="1068341"/>
          </a:xfrm>
          <a:prstGeom prst="roundRect">
            <a:avLst>
              <a:gd name="adj" fmla="val 6887"/>
            </a:avLst>
          </a:prstGeom>
          <a:solidFill>
            <a:schemeClr val="bg1"/>
          </a:solidFill>
          <a:ln w="12700">
            <a:noFill/>
          </a:ln>
          <a:effectLst>
            <a:innerShdw blurRad="190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任意多边形 26"/>
          <p:cNvSpPr/>
          <p:nvPr/>
        </p:nvSpPr>
        <p:spPr>
          <a:xfrm rot="2700000">
            <a:off x="6806658" y="2891540"/>
            <a:ext cx="1149463" cy="1149463"/>
          </a:xfrm>
          <a:custGeom>
            <a:avLst/>
            <a:gdLst>
              <a:gd name="connsiteX0" fmla="*/ 95270 w 1266657"/>
              <a:gd name="connsiteY0" fmla="*/ 95268 h 1266657"/>
              <a:gd name="connsiteX1" fmla="*/ 72650 w 1266657"/>
              <a:gd name="connsiteY1" fmla="*/ 149877 h 1266657"/>
              <a:gd name="connsiteX2" fmla="*/ 72650 w 1266657"/>
              <a:gd name="connsiteY2" fmla="*/ 1116780 h 1266657"/>
              <a:gd name="connsiteX3" fmla="*/ 149878 w 1266657"/>
              <a:gd name="connsiteY3" fmla="*/ 1194008 h 1266657"/>
              <a:gd name="connsiteX4" fmla="*/ 1116781 w 1266657"/>
              <a:gd name="connsiteY4" fmla="*/ 1194008 h 1266657"/>
              <a:gd name="connsiteX5" fmla="*/ 1194009 w 1266657"/>
              <a:gd name="connsiteY5" fmla="*/ 1116780 h 1266657"/>
              <a:gd name="connsiteX6" fmla="*/ 1194010 w 1266657"/>
              <a:gd name="connsiteY6" fmla="*/ 149877 h 1266657"/>
              <a:gd name="connsiteX7" fmla="*/ 1116782 w 1266657"/>
              <a:gd name="connsiteY7" fmla="*/ 72649 h 1266657"/>
              <a:gd name="connsiteX8" fmla="*/ 149879 w 1266657"/>
              <a:gd name="connsiteY8" fmla="*/ 72649 h 1266657"/>
              <a:gd name="connsiteX9" fmla="*/ 95270 w 1266657"/>
              <a:gd name="connsiteY9" fmla="*/ 95268 h 1266657"/>
              <a:gd name="connsiteX10" fmla="*/ 25551 w 1266657"/>
              <a:gd name="connsiteY10" fmla="*/ 25550 h 1266657"/>
              <a:gd name="connsiteX11" fmla="*/ 87235 w 1266657"/>
              <a:gd name="connsiteY11" fmla="*/ 0 h 1266657"/>
              <a:gd name="connsiteX12" fmla="*/ 1179422 w 1266657"/>
              <a:gd name="connsiteY12" fmla="*/ 0 h 1266657"/>
              <a:gd name="connsiteX13" fmla="*/ 1266657 w 1266657"/>
              <a:gd name="connsiteY13" fmla="*/ 87235 h 1266657"/>
              <a:gd name="connsiteX14" fmla="*/ 1266657 w 1266657"/>
              <a:gd name="connsiteY14" fmla="*/ 1179422 h 1266657"/>
              <a:gd name="connsiteX15" fmla="*/ 1179422 w 1266657"/>
              <a:gd name="connsiteY15" fmla="*/ 1266657 h 1266657"/>
              <a:gd name="connsiteX16" fmla="*/ 87235 w 1266657"/>
              <a:gd name="connsiteY16" fmla="*/ 1266657 h 1266657"/>
              <a:gd name="connsiteX17" fmla="*/ 0 w 1266657"/>
              <a:gd name="connsiteY17" fmla="*/ 1179422 h 1266657"/>
              <a:gd name="connsiteX18" fmla="*/ 0 w 1266657"/>
              <a:gd name="connsiteY18" fmla="*/ 87235 h 1266657"/>
              <a:gd name="connsiteX19" fmla="*/ 25551 w 1266657"/>
              <a:gd name="connsiteY19" fmla="*/ 25550 h 1266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66657" h="1266657">
                <a:moveTo>
                  <a:pt x="95270" y="95268"/>
                </a:moveTo>
                <a:cubicBezTo>
                  <a:pt x="81294" y="109244"/>
                  <a:pt x="72651" y="128551"/>
                  <a:pt x="72650" y="149877"/>
                </a:cubicBezTo>
                <a:lnTo>
                  <a:pt x="72650" y="1116780"/>
                </a:lnTo>
                <a:cubicBezTo>
                  <a:pt x="72650" y="1159432"/>
                  <a:pt x="107227" y="1194008"/>
                  <a:pt x="149878" y="1194008"/>
                </a:cubicBezTo>
                <a:lnTo>
                  <a:pt x="1116781" y="1194008"/>
                </a:lnTo>
                <a:cubicBezTo>
                  <a:pt x="1159434" y="1194008"/>
                  <a:pt x="1194009" y="1159432"/>
                  <a:pt x="1194009" y="1116780"/>
                </a:cubicBezTo>
                <a:lnTo>
                  <a:pt x="1194010" y="149877"/>
                </a:lnTo>
                <a:cubicBezTo>
                  <a:pt x="1194009" y="107225"/>
                  <a:pt x="1159433" y="72649"/>
                  <a:pt x="1116782" y="72649"/>
                </a:cubicBezTo>
                <a:lnTo>
                  <a:pt x="149879" y="72649"/>
                </a:lnTo>
                <a:cubicBezTo>
                  <a:pt x="128552" y="72649"/>
                  <a:pt x="109246" y="81293"/>
                  <a:pt x="95270" y="95268"/>
                </a:cubicBezTo>
                <a:close/>
                <a:moveTo>
                  <a:pt x="25551" y="25550"/>
                </a:moveTo>
                <a:cubicBezTo>
                  <a:pt x="41337" y="9764"/>
                  <a:pt x="63146" y="0"/>
                  <a:pt x="87235" y="0"/>
                </a:cubicBezTo>
                <a:lnTo>
                  <a:pt x="1179422" y="0"/>
                </a:lnTo>
                <a:cubicBezTo>
                  <a:pt x="1227601" y="0"/>
                  <a:pt x="1266657" y="39057"/>
                  <a:pt x="1266657" y="87235"/>
                </a:cubicBezTo>
                <a:lnTo>
                  <a:pt x="1266657" y="1179422"/>
                </a:lnTo>
                <a:cubicBezTo>
                  <a:pt x="1266657" y="1227601"/>
                  <a:pt x="1227601" y="1266657"/>
                  <a:pt x="1179422" y="1266657"/>
                </a:cubicBezTo>
                <a:lnTo>
                  <a:pt x="87235" y="1266657"/>
                </a:lnTo>
                <a:cubicBezTo>
                  <a:pt x="39057" y="1266657"/>
                  <a:pt x="0" y="1227601"/>
                  <a:pt x="0" y="1179422"/>
                </a:cubicBezTo>
                <a:lnTo>
                  <a:pt x="0" y="87235"/>
                </a:lnTo>
                <a:cubicBezTo>
                  <a:pt x="0" y="63146"/>
                  <a:pt x="9764" y="41337"/>
                  <a:pt x="25551" y="25550"/>
                </a:cubicBezTo>
                <a:close/>
              </a:path>
            </a:pathLst>
          </a:custGeom>
          <a:solidFill>
            <a:schemeClr val="accent5"/>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 name="文本框 27"/>
          <p:cNvSpPr txBox="1"/>
          <p:nvPr/>
        </p:nvSpPr>
        <p:spPr>
          <a:xfrm>
            <a:off x="4178570" y="5194643"/>
            <a:ext cx="4166259" cy="707886"/>
          </a:xfrm>
          <a:prstGeom prst="rect">
            <a:avLst/>
          </a:prstGeom>
          <a:noFill/>
        </p:spPr>
        <p:txBody>
          <a:bodyPr wrap="square" rtlCol="0">
            <a:spAutoFit/>
          </a:bodyPr>
          <a:lstStyle/>
          <a:p>
            <a:pPr algn="ctr"/>
            <a:r>
              <a:rPr lang="zh-CN" altLang="en-US" sz="4000" b="1" dirty="0" smtClean="0">
                <a:solidFill>
                  <a:srgbClr val="2070A1"/>
                </a:solidFill>
                <a:cs typeface="+mn-ea"/>
                <a:sym typeface="+mn-lt"/>
              </a:rPr>
              <a:t>软件测试的优势</a:t>
            </a:r>
            <a:endParaRPr lang="zh-CN" altLang="en-US" sz="4000" b="1" dirty="0">
              <a:solidFill>
                <a:srgbClr val="2070A1"/>
              </a:solidFill>
              <a:cs typeface="+mn-ea"/>
              <a:sym typeface="+mn-lt"/>
            </a:endParaRPr>
          </a:p>
        </p:txBody>
      </p:sp>
      <p:cxnSp>
        <p:nvCxnSpPr>
          <p:cNvPr id="31" name="直接连接符 30"/>
          <p:cNvCxnSpPr/>
          <p:nvPr/>
        </p:nvCxnSpPr>
        <p:spPr>
          <a:xfrm flipV="1">
            <a:off x="4330700" y="6122035"/>
            <a:ext cx="3831590" cy="18415"/>
          </a:xfrm>
          <a:prstGeom prst="line">
            <a:avLst/>
          </a:prstGeom>
          <a:ln w="25400" cap="rnd">
            <a:solidFill>
              <a:srgbClr val="34B2E4"/>
            </a:solidFill>
            <a:round/>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fill="hold"/>
                                        <p:tgtEl>
                                          <p:spTgt spid="8"/>
                                        </p:tgtEl>
                                        <p:attrNameLst>
                                          <p:attrName>ppt_x</p:attrName>
                                        </p:attrNameLst>
                                      </p:cBhvr>
                                      <p:tavLst>
                                        <p:tav tm="0">
                                          <p:val>
                                            <p:strVal val="#ppt_x"/>
                                          </p:val>
                                        </p:tav>
                                        <p:tav tm="100000">
                                          <p:val>
                                            <p:strVal val="#ppt_x"/>
                                          </p:val>
                                        </p:tav>
                                      </p:tavLst>
                                    </p:anim>
                                    <p:anim calcmode="lin" valueType="num">
                                      <p:cBhvr additive="base">
                                        <p:cTn id="8" dur="100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25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1000" fill="hold"/>
                                        <p:tgtEl>
                                          <p:spTgt spid="26"/>
                                        </p:tgtEl>
                                        <p:attrNameLst>
                                          <p:attrName>ppt_x</p:attrName>
                                        </p:attrNameLst>
                                      </p:cBhvr>
                                      <p:tavLst>
                                        <p:tav tm="0">
                                          <p:val>
                                            <p:strVal val="#ppt_x"/>
                                          </p:val>
                                        </p:tav>
                                        <p:tav tm="100000">
                                          <p:val>
                                            <p:strVal val="#ppt_x"/>
                                          </p:val>
                                        </p:tav>
                                      </p:tavLst>
                                    </p:anim>
                                    <p:anim calcmode="lin" valueType="num">
                                      <p:cBhvr additive="base">
                                        <p:cTn id="12" dur="1000" fill="hold"/>
                                        <p:tgtEl>
                                          <p:spTgt spid="26"/>
                                        </p:tgtEl>
                                        <p:attrNameLst>
                                          <p:attrName>ppt_y</p:attrName>
                                        </p:attrNameLst>
                                      </p:cBhvr>
                                      <p:tavLst>
                                        <p:tav tm="0">
                                          <p:val>
                                            <p:strVal val="0-#ppt_h/2"/>
                                          </p:val>
                                        </p:tav>
                                        <p:tav tm="100000">
                                          <p:val>
                                            <p:strVal val="#ppt_y"/>
                                          </p:val>
                                        </p:tav>
                                      </p:tavLst>
                                    </p:anim>
                                  </p:childTnLst>
                                </p:cTn>
                              </p:par>
                              <p:par>
                                <p:cTn id="13" presetID="2" presetClass="entr" presetSubtype="1" decel="100000" fill="hold" grpId="0" nodeType="withEffect">
                                  <p:stCondLst>
                                    <p:cond delay="50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1000" fill="hold"/>
                                        <p:tgtEl>
                                          <p:spTgt spid="2"/>
                                        </p:tgtEl>
                                        <p:attrNameLst>
                                          <p:attrName>ppt_x</p:attrName>
                                        </p:attrNameLst>
                                      </p:cBhvr>
                                      <p:tavLst>
                                        <p:tav tm="0">
                                          <p:val>
                                            <p:strVal val="#ppt_x"/>
                                          </p:val>
                                        </p:tav>
                                        <p:tav tm="100000">
                                          <p:val>
                                            <p:strVal val="#ppt_x"/>
                                          </p:val>
                                        </p:tav>
                                      </p:tavLst>
                                    </p:anim>
                                    <p:anim calcmode="lin" valueType="num">
                                      <p:cBhvr additive="base">
                                        <p:cTn id="16" dur="1000" fill="hold"/>
                                        <p:tgtEl>
                                          <p:spTgt spid="2"/>
                                        </p:tgtEl>
                                        <p:attrNameLst>
                                          <p:attrName>ppt_y</p:attrName>
                                        </p:attrNameLst>
                                      </p:cBhvr>
                                      <p:tavLst>
                                        <p:tav tm="0">
                                          <p:val>
                                            <p:strVal val="0-#ppt_h/2"/>
                                          </p:val>
                                        </p:tav>
                                        <p:tav tm="100000">
                                          <p:val>
                                            <p:strVal val="#ppt_y"/>
                                          </p:val>
                                        </p:tav>
                                      </p:tavLst>
                                    </p:anim>
                                  </p:childTnLst>
                                </p:cTn>
                              </p:par>
                              <p:par>
                                <p:cTn id="17" presetID="2" presetClass="entr" presetSubtype="1" decel="100000" fill="hold" grpId="0" nodeType="withEffect">
                                  <p:stCondLst>
                                    <p:cond delay="75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1000" fill="hold"/>
                                        <p:tgtEl>
                                          <p:spTgt spid="27"/>
                                        </p:tgtEl>
                                        <p:attrNameLst>
                                          <p:attrName>ppt_x</p:attrName>
                                        </p:attrNameLst>
                                      </p:cBhvr>
                                      <p:tavLst>
                                        <p:tav tm="0">
                                          <p:val>
                                            <p:strVal val="#ppt_x"/>
                                          </p:val>
                                        </p:tav>
                                        <p:tav tm="100000">
                                          <p:val>
                                            <p:strVal val="#ppt_x"/>
                                          </p:val>
                                        </p:tav>
                                      </p:tavLst>
                                    </p:anim>
                                    <p:anim calcmode="lin" valueType="num">
                                      <p:cBhvr additive="base">
                                        <p:cTn id="20" dur="1000" fill="hold"/>
                                        <p:tgtEl>
                                          <p:spTgt spid="27"/>
                                        </p:tgtEl>
                                        <p:attrNameLst>
                                          <p:attrName>ppt_y</p:attrName>
                                        </p:attrNameLst>
                                      </p:cBhvr>
                                      <p:tavLst>
                                        <p:tav tm="0">
                                          <p:val>
                                            <p:strVal val="0-#ppt_h/2"/>
                                          </p:val>
                                        </p:tav>
                                        <p:tav tm="100000">
                                          <p:val>
                                            <p:strVal val="#ppt_y"/>
                                          </p:val>
                                        </p:tav>
                                      </p:tavLst>
                                    </p:anim>
                                  </p:childTnLst>
                                </p:cTn>
                              </p:par>
                              <p:par>
                                <p:cTn id="21" presetID="2" presetClass="entr" presetSubtype="1" decel="100000" fill="hold" nodeType="withEffect">
                                  <p:stCondLst>
                                    <p:cond delay="100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1000" fill="hold"/>
                                        <p:tgtEl>
                                          <p:spTgt spid="14"/>
                                        </p:tgtEl>
                                        <p:attrNameLst>
                                          <p:attrName>ppt_x</p:attrName>
                                        </p:attrNameLst>
                                      </p:cBhvr>
                                      <p:tavLst>
                                        <p:tav tm="0">
                                          <p:val>
                                            <p:strVal val="#ppt_x"/>
                                          </p:val>
                                        </p:tav>
                                        <p:tav tm="100000">
                                          <p:val>
                                            <p:strVal val="#ppt_x"/>
                                          </p:val>
                                        </p:tav>
                                      </p:tavLst>
                                    </p:anim>
                                    <p:anim calcmode="lin" valueType="num">
                                      <p:cBhvr additive="base">
                                        <p:cTn id="24" dur="1000" fill="hold"/>
                                        <p:tgtEl>
                                          <p:spTgt spid="14"/>
                                        </p:tgtEl>
                                        <p:attrNameLst>
                                          <p:attrName>ppt_y</p:attrName>
                                        </p:attrNameLst>
                                      </p:cBhvr>
                                      <p:tavLst>
                                        <p:tav tm="0">
                                          <p:val>
                                            <p:strVal val="0-#ppt_h/2"/>
                                          </p:val>
                                        </p:tav>
                                        <p:tav tm="100000">
                                          <p:val>
                                            <p:strVal val="#ppt_y"/>
                                          </p:val>
                                        </p:tav>
                                      </p:tavLst>
                                    </p:anim>
                                  </p:childTnLst>
                                </p:cTn>
                              </p:par>
                              <p:par>
                                <p:cTn id="25" presetID="2" presetClass="entr" presetSubtype="1" decel="100000" fill="hold" nodeType="withEffect">
                                  <p:stCondLst>
                                    <p:cond delay="125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1000" fill="hold"/>
                                        <p:tgtEl>
                                          <p:spTgt spid="5"/>
                                        </p:tgtEl>
                                        <p:attrNameLst>
                                          <p:attrName>ppt_x</p:attrName>
                                        </p:attrNameLst>
                                      </p:cBhvr>
                                      <p:tavLst>
                                        <p:tav tm="0">
                                          <p:val>
                                            <p:strVal val="#ppt_x"/>
                                          </p:val>
                                        </p:tav>
                                        <p:tav tm="100000">
                                          <p:val>
                                            <p:strVal val="#ppt_x"/>
                                          </p:val>
                                        </p:tav>
                                      </p:tavLst>
                                    </p:anim>
                                    <p:anim calcmode="lin" valueType="num">
                                      <p:cBhvr additive="base">
                                        <p:cTn id="28" dur="1000" fill="hold"/>
                                        <p:tgtEl>
                                          <p:spTgt spid="5"/>
                                        </p:tgtEl>
                                        <p:attrNameLst>
                                          <p:attrName>ppt_y</p:attrName>
                                        </p:attrNameLst>
                                      </p:cBhvr>
                                      <p:tavLst>
                                        <p:tav tm="0">
                                          <p:val>
                                            <p:strVal val="0-#ppt_h/2"/>
                                          </p:val>
                                        </p:tav>
                                        <p:tav tm="100000">
                                          <p:val>
                                            <p:strVal val="#ppt_y"/>
                                          </p:val>
                                        </p:tav>
                                      </p:tavLst>
                                    </p:anim>
                                  </p:childTnLst>
                                </p:cTn>
                              </p:par>
                              <p:par>
                                <p:cTn id="29" presetID="2" presetClass="entr" presetSubtype="1" decel="100000" fill="hold" nodeType="withEffect">
                                  <p:stCondLst>
                                    <p:cond delay="150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1000" fill="hold"/>
                                        <p:tgtEl>
                                          <p:spTgt spid="17"/>
                                        </p:tgtEl>
                                        <p:attrNameLst>
                                          <p:attrName>ppt_x</p:attrName>
                                        </p:attrNameLst>
                                      </p:cBhvr>
                                      <p:tavLst>
                                        <p:tav tm="0">
                                          <p:val>
                                            <p:strVal val="#ppt_x"/>
                                          </p:val>
                                        </p:tav>
                                        <p:tav tm="100000">
                                          <p:val>
                                            <p:strVal val="#ppt_x"/>
                                          </p:val>
                                        </p:tav>
                                      </p:tavLst>
                                    </p:anim>
                                    <p:anim calcmode="lin" valueType="num">
                                      <p:cBhvr additive="base">
                                        <p:cTn id="32" dur="1000" fill="hold"/>
                                        <p:tgtEl>
                                          <p:spTgt spid="17"/>
                                        </p:tgtEl>
                                        <p:attrNameLst>
                                          <p:attrName>ppt_y</p:attrName>
                                        </p:attrNameLst>
                                      </p:cBhvr>
                                      <p:tavLst>
                                        <p:tav tm="0">
                                          <p:val>
                                            <p:strVal val="0-#ppt_h/2"/>
                                          </p:val>
                                        </p:tav>
                                        <p:tav tm="100000">
                                          <p:val>
                                            <p:strVal val="#ppt_y"/>
                                          </p:val>
                                        </p:tav>
                                      </p:tavLst>
                                    </p:anim>
                                  </p:childTnLst>
                                </p:cTn>
                              </p:par>
                              <p:par>
                                <p:cTn id="33" presetID="2" presetClass="entr" presetSubtype="1" decel="100000" fill="hold" grpId="0" nodeType="withEffect">
                                  <p:stCondLst>
                                    <p:cond delay="1750"/>
                                  </p:stCondLst>
                                  <p:childTnLst>
                                    <p:set>
                                      <p:cBhvr>
                                        <p:cTn id="34" dur="1" fill="hold">
                                          <p:stCondLst>
                                            <p:cond delay="0"/>
                                          </p:stCondLst>
                                        </p:cTn>
                                        <p:tgtEl>
                                          <p:spTgt spid="3"/>
                                        </p:tgtEl>
                                        <p:attrNameLst>
                                          <p:attrName>style.visibility</p:attrName>
                                        </p:attrNameLst>
                                      </p:cBhvr>
                                      <p:to>
                                        <p:strVal val="visible"/>
                                      </p:to>
                                    </p:set>
                                    <p:anim calcmode="lin" valueType="num">
                                      <p:cBhvr additive="base">
                                        <p:cTn id="35" dur="1000" fill="hold"/>
                                        <p:tgtEl>
                                          <p:spTgt spid="3"/>
                                        </p:tgtEl>
                                        <p:attrNameLst>
                                          <p:attrName>ppt_x</p:attrName>
                                        </p:attrNameLst>
                                      </p:cBhvr>
                                      <p:tavLst>
                                        <p:tav tm="0">
                                          <p:val>
                                            <p:strVal val="#ppt_x"/>
                                          </p:val>
                                        </p:tav>
                                        <p:tav tm="100000">
                                          <p:val>
                                            <p:strVal val="#ppt_x"/>
                                          </p:val>
                                        </p:tav>
                                      </p:tavLst>
                                    </p:anim>
                                    <p:anim calcmode="lin" valueType="num">
                                      <p:cBhvr additive="base">
                                        <p:cTn id="36" dur="1000" fill="hold"/>
                                        <p:tgtEl>
                                          <p:spTgt spid="3"/>
                                        </p:tgtEl>
                                        <p:attrNameLst>
                                          <p:attrName>ppt_y</p:attrName>
                                        </p:attrNameLst>
                                      </p:cBhvr>
                                      <p:tavLst>
                                        <p:tav tm="0">
                                          <p:val>
                                            <p:strVal val="0-#ppt_h/2"/>
                                          </p:val>
                                        </p:tav>
                                        <p:tav tm="100000">
                                          <p:val>
                                            <p:strVal val="#ppt_y"/>
                                          </p:val>
                                        </p:tav>
                                      </p:tavLst>
                                    </p:anim>
                                  </p:childTnLst>
                                </p:cTn>
                              </p:par>
                              <p:par>
                                <p:cTn id="37" presetID="2" presetClass="entr" presetSubtype="1" decel="100000" fill="hold" nodeType="withEffect">
                                  <p:stCondLst>
                                    <p:cond delay="200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1000" fill="hold"/>
                                        <p:tgtEl>
                                          <p:spTgt spid="11"/>
                                        </p:tgtEl>
                                        <p:attrNameLst>
                                          <p:attrName>ppt_x</p:attrName>
                                        </p:attrNameLst>
                                      </p:cBhvr>
                                      <p:tavLst>
                                        <p:tav tm="0">
                                          <p:val>
                                            <p:strVal val="#ppt_x"/>
                                          </p:val>
                                        </p:tav>
                                        <p:tav tm="100000">
                                          <p:val>
                                            <p:strVal val="#ppt_x"/>
                                          </p:val>
                                        </p:tav>
                                      </p:tavLst>
                                    </p:anim>
                                    <p:anim calcmode="lin" valueType="num">
                                      <p:cBhvr additive="base">
                                        <p:cTn id="40" dur="1000" fill="hold"/>
                                        <p:tgtEl>
                                          <p:spTgt spid="11"/>
                                        </p:tgtEl>
                                        <p:attrNameLst>
                                          <p:attrName>ppt_y</p:attrName>
                                        </p:attrNameLst>
                                      </p:cBhvr>
                                      <p:tavLst>
                                        <p:tav tm="0">
                                          <p:val>
                                            <p:strVal val="0-#ppt_h/2"/>
                                          </p:val>
                                        </p:tav>
                                        <p:tav tm="100000">
                                          <p:val>
                                            <p:strVal val="#ppt_y"/>
                                          </p:val>
                                        </p:tav>
                                      </p:tavLst>
                                    </p:anim>
                                  </p:childTnLst>
                                </p:cTn>
                              </p:par>
                              <p:par>
                                <p:cTn id="41" presetID="2" presetClass="entr" presetSubtype="1" decel="100000" fill="hold" nodeType="withEffect">
                                  <p:stCondLst>
                                    <p:cond delay="2250"/>
                                  </p:stCondLst>
                                  <p:childTnLst>
                                    <p:set>
                                      <p:cBhvr>
                                        <p:cTn id="42" dur="1" fill="hold">
                                          <p:stCondLst>
                                            <p:cond delay="0"/>
                                          </p:stCondLst>
                                        </p:cTn>
                                        <p:tgtEl>
                                          <p:spTgt spid="4"/>
                                        </p:tgtEl>
                                        <p:attrNameLst>
                                          <p:attrName>style.visibility</p:attrName>
                                        </p:attrNameLst>
                                      </p:cBhvr>
                                      <p:to>
                                        <p:strVal val="visible"/>
                                      </p:to>
                                    </p:set>
                                    <p:anim calcmode="lin" valueType="num">
                                      <p:cBhvr additive="base">
                                        <p:cTn id="43" dur="1000" fill="hold"/>
                                        <p:tgtEl>
                                          <p:spTgt spid="4"/>
                                        </p:tgtEl>
                                        <p:attrNameLst>
                                          <p:attrName>ppt_x</p:attrName>
                                        </p:attrNameLst>
                                      </p:cBhvr>
                                      <p:tavLst>
                                        <p:tav tm="0">
                                          <p:val>
                                            <p:strVal val="#ppt_x"/>
                                          </p:val>
                                        </p:tav>
                                        <p:tav tm="100000">
                                          <p:val>
                                            <p:strVal val="#ppt_x"/>
                                          </p:val>
                                        </p:tav>
                                      </p:tavLst>
                                    </p:anim>
                                    <p:anim calcmode="lin" valueType="num">
                                      <p:cBhvr additive="base">
                                        <p:cTn id="44" dur="1000" fill="hold"/>
                                        <p:tgtEl>
                                          <p:spTgt spid="4"/>
                                        </p:tgtEl>
                                        <p:attrNameLst>
                                          <p:attrName>ppt_y</p:attrName>
                                        </p:attrNameLst>
                                      </p:cBhvr>
                                      <p:tavLst>
                                        <p:tav tm="0">
                                          <p:val>
                                            <p:strVal val="0-#ppt_h/2"/>
                                          </p:val>
                                        </p:tav>
                                        <p:tav tm="100000">
                                          <p:val>
                                            <p:strVal val="#ppt_y"/>
                                          </p:val>
                                        </p:tav>
                                      </p:tavLst>
                                    </p:anim>
                                  </p:childTnLst>
                                </p:cTn>
                              </p:par>
                            </p:childTnLst>
                          </p:cTn>
                        </p:par>
                        <p:par>
                          <p:cTn id="45" fill="hold">
                            <p:stCondLst>
                              <p:cond delay="1000"/>
                            </p:stCondLst>
                            <p:childTnLst>
                              <p:par>
                                <p:cTn id="46" presetID="45" presetClass="entr" presetSubtype="0" fill="hold" grpId="0" nodeType="afterEffect">
                                  <p:stCondLst>
                                    <p:cond delay="0"/>
                                  </p:stCondLst>
                                  <p:iterate type="lt">
                                    <p:tmPct val="20000"/>
                                  </p:iterate>
                                  <p:childTnLst>
                                    <p:set>
                                      <p:cBhvr>
                                        <p:cTn id="47" dur="1" fill="hold">
                                          <p:stCondLst>
                                            <p:cond delay="0"/>
                                          </p:stCondLst>
                                        </p:cTn>
                                        <p:tgtEl>
                                          <p:spTgt spid="28"/>
                                        </p:tgtEl>
                                        <p:attrNameLst>
                                          <p:attrName>style.visibility</p:attrName>
                                        </p:attrNameLst>
                                      </p:cBhvr>
                                      <p:to>
                                        <p:strVal val="visible"/>
                                      </p:to>
                                    </p:set>
                                    <p:animEffect transition="in" filter="fade">
                                      <p:cBhvr>
                                        <p:cTn id="48" dur="500"/>
                                        <p:tgtEl>
                                          <p:spTgt spid="28"/>
                                        </p:tgtEl>
                                      </p:cBhvr>
                                    </p:animEffect>
                                    <p:anim calcmode="lin" valueType="num">
                                      <p:cBhvr>
                                        <p:cTn id="49" dur="500" fill="hold"/>
                                        <p:tgtEl>
                                          <p:spTgt spid="28"/>
                                        </p:tgtEl>
                                        <p:attrNameLst>
                                          <p:attrName>ppt_w</p:attrName>
                                        </p:attrNameLst>
                                      </p:cBhvr>
                                      <p:tavLst>
                                        <p:tav tm="0" fmla="#ppt_w*sin(2.5*pi*$)">
                                          <p:val>
                                            <p:fltVal val="0"/>
                                          </p:val>
                                        </p:tav>
                                        <p:tav tm="100000">
                                          <p:val>
                                            <p:fltVal val="1"/>
                                          </p:val>
                                        </p:tav>
                                      </p:tavLst>
                                    </p:anim>
                                    <p:anim calcmode="lin" valueType="num">
                                      <p:cBhvr>
                                        <p:cTn id="50" dur="500" fill="hold"/>
                                        <p:tgtEl>
                                          <p:spTgt spid="28"/>
                                        </p:tgtEl>
                                        <p:attrNameLst>
                                          <p:attrName>ppt_h</p:attrName>
                                        </p:attrNameLst>
                                      </p:cBhvr>
                                      <p:tavLst>
                                        <p:tav tm="0">
                                          <p:val>
                                            <p:strVal val="#ppt_h"/>
                                          </p:val>
                                        </p:tav>
                                        <p:tav tm="100000">
                                          <p:val>
                                            <p:strVal val="#ppt_h"/>
                                          </p:val>
                                        </p:tav>
                                      </p:tavLst>
                                    </p:anim>
                                  </p:childTnLst>
                                </p:cTn>
                              </p:par>
                            </p:childTnLst>
                          </p:cTn>
                        </p:par>
                        <p:par>
                          <p:cTn id="51" fill="hold">
                            <p:stCondLst>
                              <p:cond delay="4349"/>
                            </p:stCondLst>
                            <p:childTnLst>
                              <p:par>
                                <p:cTn id="52" presetID="16" presetClass="entr" presetSubtype="37" fill="hold" nodeType="after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barn(outVertical)">
                                      <p:cBhvr>
                                        <p:cTn id="54"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26" grpId="0" bldLvl="0" animBg="1"/>
      <p:bldP spid="27" grpId="0" bldLvl="0" animBg="1"/>
      <p:bldP spid="2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矩形 80"/>
          <p:cNvSpPr/>
          <p:nvPr/>
        </p:nvSpPr>
        <p:spPr>
          <a:xfrm>
            <a:off x="991235" y="1530350"/>
            <a:ext cx="10280650" cy="4799965"/>
          </a:xfrm>
          <a:prstGeom prst="rect">
            <a:avLst/>
          </a:prstGeom>
        </p:spPr>
        <p:txBody>
          <a:bodyPr wrap="square">
            <a:spAutoFit/>
          </a:bodyPr>
          <a:lstStyle/>
          <a:p>
            <a:pPr marL="342900" indent="-342900" algn="l" fontAlgn="auto">
              <a:lnSpc>
                <a:spcPct val="150000"/>
              </a:lnSpc>
              <a:buFont typeface="Arial" panose="020B0604020202020204" pitchFamily="34" charset="0"/>
              <a:buChar char="•"/>
            </a:pPr>
            <a:r>
              <a:rPr lang="zh-CN" altLang="zh-CN" sz="3600" dirty="0">
                <a:latin typeface="宋体" panose="02010600030101010101" pitchFamily="2" charset="-122"/>
                <a:ea typeface="宋体" panose="02010600030101010101" pitchFamily="2" charset="-122"/>
              </a:rPr>
              <a:t>入门快、薪酬高</a:t>
            </a:r>
            <a:endParaRPr lang="zh-CN" altLang="zh-CN" sz="3600" dirty="0">
              <a:latin typeface="宋体" panose="02010600030101010101" pitchFamily="2" charset="-122"/>
              <a:ea typeface="宋体" panose="02010600030101010101" pitchFamily="2" charset="-122"/>
            </a:endParaRPr>
          </a:p>
          <a:p>
            <a:pPr marL="342900" indent="-342900" algn="l" fontAlgn="auto">
              <a:lnSpc>
                <a:spcPct val="150000"/>
              </a:lnSpc>
              <a:buFont typeface="Arial" panose="020B0604020202020204" pitchFamily="34" charset="0"/>
              <a:buChar char="•"/>
            </a:pPr>
            <a:r>
              <a:rPr lang="zh-CN" altLang="zh-CN" sz="3600" dirty="0">
                <a:latin typeface="宋体" panose="02010600030101010101" pitchFamily="2" charset="-122"/>
                <a:ea typeface="宋体" panose="02010600030101010101" pitchFamily="2" charset="-122"/>
              </a:rPr>
              <a:t>学历门槛相对较低</a:t>
            </a:r>
            <a:endParaRPr lang="zh-CN" altLang="zh-CN" sz="3600" dirty="0">
              <a:latin typeface="宋体" panose="02010600030101010101" pitchFamily="2" charset="-122"/>
              <a:ea typeface="宋体" panose="02010600030101010101" pitchFamily="2" charset="-122"/>
            </a:endParaRPr>
          </a:p>
          <a:p>
            <a:pPr marL="342900" indent="-342900" algn="l" fontAlgn="auto">
              <a:lnSpc>
                <a:spcPct val="150000"/>
              </a:lnSpc>
              <a:buFont typeface="Arial" panose="020B0604020202020204" pitchFamily="34" charset="0"/>
              <a:buChar char="•"/>
            </a:pPr>
            <a:r>
              <a:rPr lang="zh-CN" altLang="zh-CN" sz="3600" dirty="0">
                <a:latin typeface="宋体" panose="02010600030101010101" pitchFamily="2" charset="-122"/>
                <a:ea typeface="宋体" panose="02010600030101010101" pitchFamily="2" charset="-122"/>
              </a:rPr>
              <a:t>市场需求大，就业竞争小</a:t>
            </a:r>
            <a:endParaRPr lang="zh-CN" altLang="zh-CN" sz="3600" dirty="0">
              <a:latin typeface="宋体" panose="02010600030101010101" pitchFamily="2" charset="-122"/>
              <a:ea typeface="宋体" panose="02010600030101010101" pitchFamily="2" charset="-122"/>
            </a:endParaRPr>
          </a:p>
          <a:p>
            <a:pPr marL="342900" indent="-342900" algn="l" fontAlgn="auto">
              <a:lnSpc>
                <a:spcPct val="150000"/>
              </a:lnSpc>
              <a:buFont typeface="Arial" panose="020B0604020202020204" pitchFamily="34" charset="0"/>
              <a:buChar char="•"/>
            </a:pPr>
            <a:r>
              <a:rPr lang="zh-CN" altLang="zh-CN" sz="3600" dirty="0">
                <a:latin typeface="宋体" panose="02010600030101010101" pitchFamily="2" charset="-122"/>
                <a:ea typeface="宋体" panose="02010600030101010101" pitchFamily="2" charset="-122"/>
              </a:rPr>
              <a:t>职业生涯寿命长、发展空间广阔</a:t>
            </a:r>
            <a:endParaRPr lang="zh-CN" altLang="zh-CN" sz="3600" dirty="0">
              <a:latin typeface="宋体" panose="02010600030101010101" pitchFamily="2" charset="-122"/>
              <a:ea typeface="宋体" panose="02010600030101010101" pitchFamily="2" charset="-122"/>
            </a:endParaRPr>
          </a:p>
          <a:p>
            <a:pPr marL="342900" indent="-342900" algn="l" fontAlgn="auto">
              <a:lnSpc>
                <a:spcPct val="150000"/>
              </a:lnSpc>
              <a:buFont typeface="Arial" panose="020B0604020202020204" pitchFamily="34" charset="0"/>
              <a:buChar char="•"/>
            </a:pPr>
            <a:r>
              <a:rPr lang="zh-CN" altLang="zh-CN" sz="3600" dirty="0">
                <a:latin typeface="宋体" panose="02010600030101010101" pitchFamily="2" charset="-122"/>
                <a:ea typeface="宋体" panose="02010600030101010101" pitchFamily="2" charset="-122"/>
              </a:rPr>
              <a:t>无性别歧视，女性男性都一样</a:t>
            </a:r>
            <a:endParaRPr lang="zh-CN" altLang="zh-CN" sz="3600" dirty="0">
              <a:latin typeface="宋体" panose="02010600030101010101" pitchFamily="2" charset="-122"/>
              <a:ea typeface="宋体" panose="02010600030101010101" pitchFamily="2" charset="-122"/>
            </a:endParaRPr>
          </a:p>
          <a:p>
            <a:pPr marL="342900" indent="-342900" algn="l">
              <a:buNone/>
            </a:pPr>
            <a:endParaRPr lang="zh-CN" altLang="zh-CN" sz="3600" dirty="0">
              <a:latin typeface="宋体" panose="02010600030101010101" pitchFamily="2" charset="-122"/>
              <a:ea typeface="宋体" panose="02010600030101010101" pitchFamily="2" charset="-122"/>
            </a:endParaRPr>
          </a:p>
        </p:txBody>
      </p:sp>
      <p:grpSp>
        <p:nvGrpSpPr>
          <p:cNvPr id="2" name="Group 41"/>
          <p:cNvGrpSpPr/>
          <p:nvPr/>
        </p:nvGrpSpPr>
        <p:grpSpPr>
          <a:xfrm>
            <a:off x="1092022" y="5021439"/>
            <a:ext cx="1352200" cy="207374"/>
            <a:chOff x="6654373" y="4833909"/>
            <a:chExt cx="1864345" cy="285917"/>
          </a:xfrm>
        </p:grpSpPr>
        <p:sp>
          <p:nvSpPr>
            <p:cNvPr id="123" name="Rectangle 21"/>
            <p:cNvSpPr/>
            <p:nvPr/>
          </p:nvSpPr>
          <p:spPr>
            <a:xfrm>
              <a:off x="7142367" y="4833909"/>
              <a:ext cx="1376351" cy="285917"/>
            </a:xfrm>
            <a:prstGeom prst="rect">
              <a:avLst/>
            </a:prstGeom>
            <a:noFill/>
            <a:ln w="12700" cap="flat" cmpd="sng" algn="ctr">
              <a:noFill/>
              <a:prstDash val="solid"/>
              <a:miter lim="800000"/>
            </a:ln>
            <a:effectLst/>
          </p:spPr>
          <p:txBody>
            <a:bodyPr lIns="0" tIns="0" rIns="36000" bIns="0" rtlCol="0" anchor="ctr">
              <a:normAutofit fontScale="775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en-IN" sz="1200" b="0" i="0" u="none" strike="noStrike" kern="0" cap="none" spc="0" normalizeH="0" baseline="0" noProof="0" dirty="0">
                  <a:ln>
                    <a:noFill/>
                  </a:ln>
                  <a:solidFill>
                    <a:prstClr val="white"/>
                  </a:solidFill>
                  <a:effectLst/>
                  <a:uLnTx/>
                  <a:uFillTx/>
                  <a:cs typeface="+mn-ea"/>
                  <a:sym typeface="+mn-lt"/>
                </a:rPr>
                <a:t>Web Developing</a:t>
              </a:r>
              <a:endParaRPr kumimoji="0" lang="en-IN" sz="1200" b="0" i="0" u="none" strike="noStrike" kern="0" cap="none" spc="0" normalizeH="0" baseline="0" noProof="0" dirty="0">
                <a:ln>
                  <a:noFill/>
                </a:ln>
                <a:solidFill>
                  <a:prstClr val="white"/>
                </a:solidFill>
                <a:effectLst/>
                <a:uLnTx/>
                <a:uFillTx/>
                <a:cs typeface="+mn-ea"/>
                <a:sym typeface="+mn-lt"/>
              </a:endParaRPr>
            </a:p>
          </p:txBody>
        </p:sp>
        <p:sp>
          <p:nvSpPr>
            <p:cNvPr id="124" name="Freeform 20"/>
            <p:cNvSpPr>
              <a:spLocks noEditPoints="1"/>
            </p:cNvSpPr>
            <p:nvPr/>
          </p:nvSpPr>
          <p:spPr bwMode="auto">
            <a:xfrm>
              <a:off x="6654373" y="4897985"/>
              <a:ext cx="192419" cy="191189"/>
            </a:xfrm>
            <a:custGeom>
              <a:avLst/>
              <a:gdLst>
                <a:gd name="T0" fmla="*/ 120 w 3130"/>
                <a:gd name="T1" fmla="*/ 2868 h 3105"/>
                <a:gd name="T2" fmla="*/ 209 w 3130"/>
                <a:gd name="T3" fmla="*/ 2981 h 3105"/>
                <a:gd name="T4" fmla="*/ 318 w 3130"/>
                <a:gd name="T5" fmla="*/ 2891 h 3105"/>
                <a:gd name="T6" fmla="*/ 230 w 3130"/>
                <a:gd name="T7" fmla="*/ 2778 h 3105"/>
                <a:gd name="T8" fmla="*/ 2693 w 3130"/>
                <a:gd name="T9" fmla="*/ 913 h 3105"/>
                <a:gd name="T10" fmla="*/ 2670 w 3130"/>
                <a:gd name="T11" fmla="*/ 1092 h 3105"/>
                <a:gd name="T12" fmla="*/ 2749 w 3130"/>
                <a:gd name="T13" fmla="*/ 1282 h 3105"/>
                <a:gd name="T14" fmla="*/ 2923 w 3130"/>
                <a:gd name="T15" fmla="*/ 1503 h 3105"/>
                <a:gd name="T16" fmla="*/ 2950 w 3130"/>
                <a:gd name="T17" fmla="*/ 1224 h 3105"/>
                <a:gd name="T18" fmla="*/ 1682 w 3130"/>
                <a:gd name="T19" fmla="*/ 174 h 3105"/>
                <a:gd name="T20" fmla="*/ 1163 w 3130"/>
                <a:gd name="T21" fmla="*/ 339 h 3105"/>
                <a:gd name="T22" fmla="*/ 1105 w 3130"/>
                <a:gd name="T23" fmla="*/ 544 h 3105"/>
                <a:gd name="T24" fmla="*/ 1153 w 3130"/>
                <a:gd name="T25" fmla="*/ 718 h 3105"/>
                <a:gd name="T26" fmla="*/ 1042 w 3130"/>
                <a:gd name="T27" fmla="*/ 829 h 3105"/>
                <a:gd name="T28" fmla="*/ 894 w 3130"/>
                <a:gd name="T29" fmla="*/ 903 h 3105"/>
                <a:gd name="T30" fmla="*/ 858 w 3130"/>
                <a:gd name="T31" fmla="*/ 1068 h 3105"/>
                <a:gd name="T32" fmla="*/ 866 w 3130"/>
                <a:gd name="T33" fmla="*/ 1230 h 3105"/>
                <a:gd name="T34" fmla="*/ 929 w 3130"/>
                <a:gd name="T35" fmla="*/ 1294 h 3105"/>
                <a:gd name="T36" fmla="*/ 886 w 3130"/>
                <a:gd name="T37" fmla="*/ 1385 h 3105"/>
                <a:gd name="T38" fmla="*/ 673 w 3130"/>
                <a:gd name="T39" fmla="*/ 1515 h 3105"/>
                <a:gd name="T40" fmla="*/ 665 w 3130"/>
                <a:gd name="T41" fmla="*/ 1885 h 3105"/>
                <a:gd name="T42" fmla="*/ 1907 w 3130"/>
                <a:gd name="T43" fmla="*/ 847 h 3105"/>
                <a:gd name="T44" fmla="*/ 1043 w 3130"/>
                <a:gd name="T45" fmla="*/ 2375 h 3105"/>
                <a:gd name="T46" fmla="*/ 1527 w 3130"/>
                <a:gd name="T47" fmla="*/ 2602 h 3105"/>
                <a:gd name="T48" fmla="*/ 2097 w 3130"/>
                <a:gd name="T49" fmla="*/ 2578 h 3105"/>
                <a:gd name="T50" fmla="*/ 2586 w 3130"/>
                <a:gd name="T51" fmla="*/ 2290 h 3105"/>
                <a:gd name="T52" fmla="*/ 2285 w 3130"/>
                <a:gd name="T53" fmla="*/ 2383 h 3105"/>
                <a:gd name="T54" fmla="*/ 2095 w 3130"/>
                <a:gd name="T55" fmla="*/ 2417 h 3105"/>
                <a:gd name="T56" fmla="*/ 2052 w 3130"/>
                <a:gd name="T57" fmla="*/ 2332 h 3105"/>
                <a:gd name="T58" fmla="*/ 2192 w 3130"/>
                <a:gd name="T59" fmla="*/ 2221 h 3105"/>
                <a:gd name="T60" fmla="*/ 2304 w 3130"/>
                <a:gd name="T61" fmla="*/ 2140 h 3105"/>
                <a:gd name="T62" fmla="*/ 2363 w 3130"/>
                <a:gd name="T63" fmla="*/ 1969 h 3105"/>
                <a:gd name="T64" fmla="*/ 2408 w 3130"/>
                <a:gd name="T65" fmla="*/ 1786 h 3105"/>
                <a:gd name="T66" fmla="*/ 2430 w 3130"/>
                <a:gd name="T67" fmla="*/ 1725 h 3105"/>
                <a:gd name="T68" fmla="*/ 2451 w 3130"/>
                <a:gd name="T69" fmla="*/ 1562 h 3105"/>
                <a:gd name="T70" fmla="*/ 2477 w 3130"/>
                <a:gd name="T71" fmla="*/ 1394 h 3105"/>
                <a:gd name="T72" fmla="*/ 2584 w 3130"/>
                <a:gd name="T73" fmla="*/ 1228 h 3105"/>
                <a:gd name="T74" fmla="*/ 2568 w 3130"/>
                <a:gd name="T75" fmla="*/ 1017 h 3105"/>
                <a:gd name="T76" fmla="*/ 2485 w 3130"/>
                <a:gd name="T77" fmla="*/ 825 h 3105"/>
                <a:gd name="T78" fmla="*/ 2351 w 3130"/>
                <a:gd name="T79" fmla="*/ 720 h 3105"/>
                <a:gd name="T80" fmla="*/ 2149 w 3130"/>
                <a:gd name="T81" fmla="*/ 563 h 3105"/>
                <a:gd name="T82" fmla="*/ 2026 w 3130"/>
                <a:gd name="T83" fmla="*/ 400 h 3105"/>
                <a:gd name="T84" fmla="*/ 1907 w 3130"/>
                <a:gd name="T85" fmla="*/ 181 h 3105"/>
                <a:gd name="T86" fmla="*/ 2039 w 3130"/>
                <a:gd name="T87" fmla="*/ 29 h 3105"/>
                <a:gd name="T88" fmla="*/ 2598 w 3130"/>
                <a:gd name="T89" fmla="*/ 291 h 3105"/>
                <a:gd name="T90" fmla="*/ 2984 w 3130"/>
                <a:gd name="T91" fmla="*/ 773 h 3105"/>
                <a:gd name="T92" fmla="*/ 3130 w 3130"/>
                <a:gd name="T93" fmla="*/ 1399 h 3105"/>
                <a:gd name="T94" fmla="*/ 2985 w 3130"/>
                <a:gd name="T95" fmla="*/ 2025 h 3105"/>
                <a:gd name="T96" fmla="*/ 2598 w 3130"/>
                <a:gd name="T97" fmla="*/ 2506 h 3105"/>
                <a:gd name="T98" fmla="*/ 2039 w 3130"/>
                <a:gd name="T99" fmla="*/ 2769 h 3105"/>
                <a:gd name="T100" fmla="*/ 1430 w 3130"/>
                <a:gd name="T101" fmla="*/ 2755 h 3105"/>
                <a:gd name="T102" fmla="*/ 922 w 3130"/>
                <a:gd name="T103" fmla="*/ 2498 h 3105"/>
                <a:gd name="T104" fmla="*/ 238 w 3130"/>
                <a:gd name="T105" fmla="*/ 3105 h 3105"/>
                <a:gd name="T106" fmla="*/ 44 w 3130"/>
                <a:gd name="T107" fmla="*/ 3012 h 3105"/>
                <a:gd name="T108" fmla="*/ 12 w 3130"/>
                <a:gd name="T109" fmla="*/ 2797 h 3105"/>
                <a:gd name="T110" fmla="*/ 534 w 3130"/>
                <a:gd name="T111" fmla="*/ 2002 h 3105"/>
                <a:gd name="T112" fmla="*/ 399 w 3130"/>
                <a:gd name="T113" fmla="*/ 1399 h 3105"/>
                <a:gd name="T114" fmla="*/ 543 w 3130"/>
                <a:gd name="T115" fmla="*/ 773 h 3105"/>
                <a:gd name="T116" fmla="*/ 930 w 3130"/>
                <a:gd name="T117" fmla="*/ 291 h 3105"/>
                <a:gd name="T118" fmla="*/ 1490 w 3130"/>
                <a:gd name="T119" fmla="*/ 29 h 3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130" h="3105">
                  <a:moveTo>
                    <a:pt x="208" y="2778"/>
                  </a:moveTo>
                  <a:lnTo>
                    <a:pt x="186" y="2783"/>
                  </a:lnTo>
                  <a:lnTo>
                    <a:pt x="166" y="2792"/>
                  </a:lnTo>
                  <a:lnTo>
                    <a:pt x="149" y="2807"/>
                  </a:lnTo>
                  <a:lnTo>
                    <a:pt x="134" y="2826"/>
                  </a:lnTo>
                  <a:lnTo>
                    <a:pt x="125" y="2846"/>
                  </a:lnTo>
                  <a:lnTo>
                    <a:pt x="120" y="2868"/>
                  </a:lnTo>
                  <a:lnTo>
                    <a:pt x="120" y="2891"/>
                  </a:lnTo>
                  <a:lnTo>
                    <a:pt x="125" y="2913"/>
                  </a:lnTo>
                  <a:lnTo>
                    <a:pt x="134" y="2933"/>
                  </a:lnTo>
                  <a:lnTo>
                    <a:pt x="149" y="2952"/>
                  </a:lnTo>
                  <a:lnTo>
                    <a:pt x="167" y="2966"/>
                  </a:lnTo>
                  <a:lnTo>
                    <a:pt x="187" y="2976"/>
                  </a:lnTo>
                  <a:lnTo>
                    <a:pt x="209" y="2981"/>
                  </a:lnTo>
                  <a:lnTo>
                    <a:pt x="230" y="2981"/>
                  </a:lnTo>
                  <a:lnTo>
                    <a:pt x="251" y="2977"/>
                  </a:lnTo>
                  <a:lnTo>
                    <a:pt x="272" y="2966"/>
                  </a:lnTo>
                  <a:lnTo>
                    <a:pt x="290" y="2952"/>
                  </a:lnTo>
                  <a:lnTo>
                    <a:pt x="304" y="2934"/>
                  </a:lnTo>
                  <a:lnTo>
                    <a:pt x="313" y="2913"/>
                  </a:lnTo>
                  <a:lnTo>
                    <a:pt x="318" y="2891"/>
                  </a:lnTo>
                  <a:lnTo>
                    <a:pt x="318" y="2868"/>
                  </a:lnTo>
                  <a:lnTo>
                    <a:pt x="313" y="2846"/>
                  </a:lnTo>
                  <a:lnTo>
                    <a:pt x="304" y="2826"/>
                  </a:lnTo>
                  <a:lnTo>
                    <a:pt x="289" y="2807"/>
                  </a:lnTo>
                  <a:lnTo>
                    <a:pt x="272" y="2792"/>
                  </a:lnTo>
                  <a:lnTo>
                    <a:pt x="251" y="2783"/>
                  </a:lnTo>
                  <a:lnTo>
                    <a:pt x="230" y="2778"/>
                  </a:lnTo>
                  <a:lnTo>
                    <a:pt x="208" y="2778"/>
                  </a:lnTo>
                  <a:close/>
                  <a:moveTo>
                    <a:pt x="2823" y="826"/>
                  </a:moveTo>
                  <a:lnTo>
                    <a:pt x="2796" y="840"/>
                  </a:lnTo>
                  <a:lnTo>
                    <a:pt x="2769" y="855"/>
                  </a:lnTo>
                  <a:lnTo>
                    <a:pt x="2741" y="873"/>
                  </a:lnTo>
                  <a:lnTo>
                    <a:pt x="2716" y="892"/>
                  </a:lnTo>
                  <a:lnTo>
                    <a:pt x="2693" y="913"/>
                  </a:lnTo>
                  <a:lnTo>
                    <a:pt x="2677" y="936"/>
                  </a:lnTo>
                  <a:lnTo>
                    <a:pt x="2669" y="953"/>
                  </a:lnTo>
                  <a:lnTo>
                    <a:pt x="2665" y="976"/>
                  </a:lnTo>
                  <a:lnTo>
                    <a:pt x="2662" y="1002"/>
                  </a:lnTo>
                  <a:lnTo>
                    <a:pt x="2663" y="1031"/>
                  </a:lnTo>
                  <a:lnTo>
                    <a:pt x="2666" y="1061"/>
                  </a:lnTo>
                  <a:lnTo>
                    <a:pt x="2670" y="1092"/>
                  </a:lnTo>
                  <a:lnTo>
                    <a:pt x="2677" y="1123"/>
                  </a:lnTo>
                  <a:lnTo>
                    <a:pt x="2686" y="1155"/>
                  </a:lnTo>
                  <a:lnTo>
                    <a:pt x="2696" y="1186"/>
                  </a:lnTo>
                  <a:lnTo>
                    <a:pt x="2709" y="1214"/>
                  </a:lnTo>
                  <a:lnTo>
                    <a:pt x="2721" y="1240"/>
                  </a:lnTo>
                  <a:lnTo>
                    <a:pt x="2735" y="1263"/>
                  </a:lnTo>
                  <a:lnTo>
                    <a:pt x="2749" y="1282"/>
                  </a:lnTo>
                  <a:lnTo>
                    <a:pt x="2766" y="1295"/>
                  </a:lnTo>
                  <a:lnTo>
                    <a:pt x="2802" y="1326"/>
                  </a:lnTo>
                  <a:lnTo>
                    <a:pt x="2835" y="1358"/>
                  </a:lnTo>
                  <a:lnTo>
                    <a:pt x="2862" y="1392"/>
                  </a:lnTo>
                  <a:lnTo>
                    <a:pt x="2887" y="1428"/>
                  </a:lnTo>
                  <a:lnTo>
                    <a:pt x="2906" y="1465"/>
                  </a:lnTo>
                  <a:lnTo>
                    <a:pt x="2923" y="1503"/>
                  </a:lnTo>
                  <a:lnTo>
                    <a:pt x="2937" y="1541"/>
                  </a:lnTo>
                  <a:lnTo>
                    <a:pt x="2948" y="1581"/>
                  </a:lnTo>
                  <a:lnTo>
                    <a:pt x="2955" y="1521"/>
                  </a:lnTo>
                  <a:lnTo>
                    <a:pt x="2960" y="1460"/>
                  </a:lnTo>
                  <a:lnTo>
                    <a:pt x="2962" y="1399"/>
                  </a:lnTo>
                  <a:lnTo>
                    <a:pt x="2959" y="1311"/>
                  </a:lnTo>
                  <a:lnTo>
                    <a:pt x="2950" y="1224"/>
                  </a:lnTo>
                  <a:lnTo>
                    <a:pt x="2936" y="1140"/>
                  </a:lnTo>
                  <a:lnTo>
                    <a:pt x="2915" y="1059"/>
                  </a:lnTo>
                  <a:lnTo>
                    <a:pt x="2889" y="978"/>
                  </a:lnTo>
                  <a:lnTo>
                    <a:pt x="2858" y="901"/>
                  </a:lnTo>
                  <a:lnTo>
                    <a:pt x="2823" y="826"/>
                  </a:lnTo>
                  <a:close/>
                  <a:moveTo>
                    <a:pt x="1763" y="172"/>
                  </a:moveTo>
                  <a:lnTo>
                    <a:pt x="1682" y="174"/>
                  </a:lnTo>
                  <a:lnTo>
                    <a:pt x="1603" y="183"/>
                  </a:lnTo>
                  <a:lnTo>
                    <a:pt x="1524" y="197"/>
                  </a:lnTo>
                  <a:lnTo>
                    <a:pt x="1448" y="215"/>
                  </a:lnTo>
                  <a:lnTo>
                    <a:pt x="1373" y="239"/>
                  </a:lnTo>
                  <a:lnTo>
                    <a:pt x="1300" y="268"/>
                  </a:lnTo>
                  <a:lnTo>
                    <a:pt x="1230" y="301"/>
                  </a:lnTo>
                  <a:lnTo>
                    <a:pt x="1163" y="339"/>
                  </a:lnTo>
                  <a:lnTo>
                    <a:pt x="1098" y="381"/>
                  </a:lnTo>
                  <a:lnTo>
                    <a:pt x="1036" y="427"/>
                  </a:lnTo>
                  <a:lnTo>
                    <a:pt x="1049" y="447"/>
                  </a:lnTo>
                  <a:lnTo>
                    <a:pt x="1063" y="469"/>
                  </a:lnTo>
                  <a:lnTo>
                    <a:pt x="1078" y="493"/>
                  </a:lnTo>
                  <a:lnTo>
                    <a:pt x="1092" y="518"/>
                  </a:lnTo>
                  <a:lnTo>
                    <a:pt x="1105" y="544"/>
                  </a:lnTo>
                  <a:lnTo>
                    <a:pt x="1118" y="570"/>
                  </a:lnTo>
                  <a:lnTo>
                    <a:pt x="1129" y="597"/>
                  </a:lnTo>
                  <a:lnTo>
                    <a:pt x="1140" y="623"/>
                  </a:lnTo>
                  <a:lnTo>
                    <a:pt x="1147" y="648"/>
                  </a:lnTo>
                  <a:lnTo>
                    <a:pt x="1152" y="673"/>
                  </a:lnTo>
                  <a:lnTo>
                    <a:pt x="1155" y="697"/>
                  </a:lnTo>
                  <a:lnTo>
                    <a:pt x="1153" y="718"/>
                  </a:lnTo>
                  <a:lnTo>
                    <a:pt x="1149" y="738"/>
                  </a:lnTo>
                  <a:lnTo>
                    <a:pt x="1140" y="755"/>
                  </a:lnTo>
                  <a:lnTo>
                    <a:pt x="1124" y="774"/>
                  </a:lnTo>
                  <a:lnTo>
                    <a:pt x="1106" y="790"/>
                  </a:lnTo>
                  <a:lnTo>
                    <a:pt x="1087" y="804"/>
                  </a:lnTo>
                  <a:lnTo>
                    <a:pt x="1065" y="818"/>
                  </a:lnTo>
                  <a:lnTo>
                    <a:pt x="1042" y="829"/>
                  </a:lnTo>
                  <a:lnTo>
                    <a:pt x="1020" y="840"/>
                  </a:lnTo>
                  <a:lnTo>
                    <a:pt x="996" y="850"/>
                  </a:lnTo>
                  <a:lnTo>
                    <a:pt x="973" y="861"/>
                  </a:lnTo>
                  <a:lnTo>
                    <a:pt x="950" y="870"/>
                  </a:lnTo>
                  <a:lnTo>
                    <a:pt x="930" y="880"/>
                  </a:lnTo>
                  <a:lnTo>
                    <a:pt x="911" y="891"/>
                  </a:lnTo>
                  <a:lnTo>
                    <a:pt x="894" y="903"/>
                  </a:lnTo>
                  <a:lnTo>
                    <a:pt x="880" y="916"/>
                  </a:lnTo>
                  <a:lnTo>
                    <a:pt x="870" y="931"/>
                  </a:lnTo>
                  <a:lnTo>
                    <a:pt x="864" y="947"/>
                  </a:lnTo>
                  <a:lnTo>
                    <a:pt x="861" y="966"/>
                  </a:lnTo>
                  <a:lnTo>
                    <a:pt x="861" y="1000"/>
                  </a:lnTo>
                  <a:lnTo>
                    <a:pt x="860" y="1035"/>
                  </a:lnTo>
                  <a:lnTo>
                    <a:pt x="858" y="1068"/>
                  </a:lnTo>
                  <a:lnTo>
                    <a:pt x="857" y="1100"/>
                  </a:lnTo>
                  <a:lnTo>
                    <a:pt x="856" y="1130"/>
                  </a:lnTo>
                  <a:lnTo>
                    <a:pt x="855" y="1158"/>
                  </a:lnTo>
                  <a:lnTo>
                    <a:pt x="856" y="1182"/>
                  </a:lnTo>
                  <a:lnTo>
                    <a:pt x="858" y="1203"/>
                  </a:lnTo>
                  <a:lnTo>
                    <a:pt x="861" y="1220"/>
                  </a:lnTo>
                  <a:lnTo>
                    <a:pt x="866" y="1230"/>
                  </a:lnTo>
                  <a:lnTo>
                    <a:pt x="873" y="1239"/>
                  </a:lnTo>
                  <a:lnTo>
                    <a:pt x="882" y="1248"/>
                  </a:lnTo>
                  <a:lnTo>
                    <a:pt x="891" y="1257"/>
                  </a:lnTo>
                  <a:lnTo>
                    <a:pt x="903" y="1266"/>
                  </a:lnTo>
                  <a:lnTo>
                    <a:pt x="913" y="1275"/>
                  </a:lnTo>
                  <a:lnTo>
                    <a:pt x="922" y="1284"/>
                  </a:lnTo>
                  <a:lnTo>
                    <a:pt x="929" y="1294"/>
                  </a:lnTo>
                  <a:lnTo>
                    <a:pt x="935" y="1305"/>
                  </a:lnTo>
                  <a:lnTo>
                    <a:pt x="937" y="1316"/>
                  </a:lnTo>
                  <a:lnTo>
                    <a:pt x="936" y="1328"/>
                  </a:lnTo>
                  <a:lnTo>
                    <a:pt x="931" y="1341"/>
                  </a:lnTo>
                  <a:lnTo>
                    <a:pt x="921" y="1355"/>
                  </a:lnTo>
                  <a:lnTo>
                    <a:pt x="906" y="1370"/>
                  </a:lnTo>
                  <a:lnTo>
                    <a:pt x="886" y="1385"/>
                  </a:lnTo>
                  <a:lnTo>
                    <a:pt x="863" y="1402"/>
                  </a:lnTo>
                  <a:lnTo>
                    <a:pt x="836" y="1419"/>
                  </a:lnTo>
                  <a:lnTo>
                    <a:pt x="806" y="1438"/>
                  </a:lnTo>
                  <a:lnTo>
                    <a:pt x="774" y="1457"/>
                  </a:lnTo>
                  <a:lnTo>
                    <a:pt x="741" y="1477"/>
                  </a:lnTo>
                  <a:lnTo>
                    <a:pt x="706" y="1497"/>
                  </a:lnTo>
                  <a:lnTo>
                    <a:pt x="673" y="1515"/>
                  </a:lnTo>
                  <a:lnTo>
                    <a:pt x="639" y="1534"/>
                  </a:lnTo>
                  <a:lnTo>
                    <a:pt x="607" y="1551"/>
                  </a:lnTo>
                  <a:lnTo>
                    <a:pt x="579" y="1566"/>
                  </a:lnTo>
                  <a:lnTo>
                    <a:pt x="592" y="1649"/>
                  </a:lnTo>
                  <a:lnTo>
                    <a:pt x="613" y="1730"/>
                  </a:lnTo>
                  <a:lnTo>
                    <a:pt x="636" y="1809"/>
                  </a:lnTo>
                  <a:lnTo>
                    <a:pt x="665" y="1885"/>
                  </a:lnTo>
                  <a:lnTo>
                    <a:pt x="700" y="1958"/>
                  </a:lnTo>
                  <a:lnTo>
                    <a:pt x="739" y="2030"/>
                  </a:lnTo>
                  <a:lnTo>
                    <a:pt x="1201" y="1564"/>
                  </a:lnTo>
                  <a:lnTo>
                    <a:pt x="1205" y="1567"/>
                  </a:lnTo>
                  <a:lnTo>
                    <a:pt x="1207" y="951"/>
                  </a:lnTo>
                  <a:lnTo>
                    <a:pt x="1839" y="777"/>
                  </a:lnTo>
                  <a:lnTo>
                    <a:pt x="1907" y="847"/>
                  </a:lnTo>
                  <a:lnTo>
                    <a:pt x="1570" y="1191"/>
                  </a:lnTo>
                  <a:lnTo>
                    <a:pt x="1899" y="1527"/>
                  </a:lnTo>
                  <a:lnTo>
                    <a:pt x="2235" y="1183"/>
                  </a:lnTo>
                  <a:lnTo>
                    <a:pt x="2302" y="1252"/>
                  </a:lnTo>
                  <a:lnTo>
                    <a:pt x="2133" y="1900"/>
                  </a:lnTo>
                  <a:lnTo>
                    <a:pt x="1514" y="1901"/>
                  </a:lnTo>
                  <a:lnTo>
                    <a:pt x="1043" y="2375"/>
                  </a:lnTo>
                  <a:lnTo>
                    <a:pt x="1105" y="2421"/>
                  </a:lnTo>
                  <a:lnTo>
                    <a:pt x="1169" y="2462"/>
                  </a:lnTo>
                  <a:lnTo>
                    <a:pt x="1236" y="2499"/>
                  </a:lnTo>
                  <a:lnTo>
                    <a:pt x="1306" y="2532"/>
                  </a:lnTo>
                  <a:lnTo>
                    <a:pt x="1378" y="2560"/>
                  </a:lnTo>
                  <a:lnTo>
                    <a:pt x="1451" y="2583"/>
                  </a:lnTo>
                  <a:lnTo>
                    <a:pt x="1527" y="2602"/>
                  </a:lnTo>
                  <a:lnTo>
                    <a:pt x="1605" y="2615"/>
                  </a:lnTo>
                  <a:lnTo>
                    <a:pt x="1684" y="2623"/>
                  </a:lnTo>
                  <a:lnTo>
                    <a:pt x="1764" y="2625"/>
                  </a:lnTo>
                  <a:lnTo>
                    <a:pt x="1850" y="2622"/>
                  </a:lnTo>
                  <a:lnTo>
                    <a:pt x="1934" y="2613"/>
                  </a:lnTo>
                  <a:lnTo>
                    <a:pt x="2017" y="2598"/>
                  </a:lnTo>
                  <a:lnTo>
                    <a:pt x="2097" y="2578"/>
                  </a:lnTo>
                  <a:lnTo>
                    <a:pt x="2176" y="2550"/>
                  </a:lnTo>
                  <a:lnTo>
                    <a:pt x="2251" y="2519"/>
                  </a:lnTo>
                  <a:lnTo>
                    <a:pt x="2324" y="2483"/>
                  </a:lnTo>
                  <a:lnTo>
                    <a:pt x="2394" y="2441"/>
                  </a:lnTo>
                  <a:lnTo>
                    <a:pt x="2461" y="2395"/>
                  </a:lnTo>
                  <a:lnTo>
                    <a:pt x="2526" y="2344"/>
                  </a:lnTo>
                  <a:lnTo>
                    <a:pt x="2586" y="2290"/>
                  </a:lnTo>
                  <a:lnTo>
                    <a:pt x="2522" y="2312"/>
                  </a:lnTo>
                  <a:lnTo>
                    <a:pt x="2457" y="2330"/>
                  </a:lnTo>
                  <a:lnTo>
                    <a:pt x="2422" y="2340"/>
                  </a:lnTo>
                  <a:lnTo>
                    <a:pt x="2387" y="2350"/>
                  </a:lnTo>
                  <a:lnTo>
                    <a:pt x="2353" y="2361"/>
                  </a:lnTo>
                  <a:lnTo>
                    <a:pt x="2319" y="2372"/>
                  </a:lnTo>
                  <a:lnTo>
                    <a:pt x="2285" y="2383"/>
                  </a:lnTo>
                  <a:lnTo>
                    <a:pt x="2254" y="2393"/>
                  </a:lnTo>
                  <a:lnTo>
                    <a:pt x="2223" y="2401"/>
                  </a:lnTo>
                  <a:lnTo>
                    <a:pt x="2194" y="2409"/>
                  </a:lnTo>
                  <a:lnTo>
                    <a:pt x="2166" y="2415"/>
                  </a:lnTo>
                  <a:lnTo>
                    <a:pt x="2141" y="2418"/>
                  </a:lnTo>
                  <a:lnTo>
                    <a:pt x="2116" y="2419"/>
                  </a:lnTo>
                  <a:lnTo>
                    <a:pt x="2095" y="2417"/>
                  </a:lnTo>
                  <a:lnTo>
                    <a:pt x="2077" y="2412"/>
                  </a:lnTo>
                  <a:lnTo>
                    <a:pt x="2061" y="2403"/>
                  </a:lnTo>
                  <a:lnTo>
                    <a:pt x="2047" y="2391"/>
                  </a:lnTo>
                  <a:lnTo>
                    <a:pt x="2040" y="2376"/>
                  </a:lnTo>
                  <a:lnTo>
                    <a:pt x="2039" y="2363"/>
                  </a:lnTo>
                  <a:lnTo>
                    <a:pt x="2043" y="2347"/>
                  </a:lnTo>
                  <a:lnTo>
                    <a:pt x="2052" y="2332"/>
                  </a:lnTo>
                  <a:lnTo>
                    <a:pt x="2066" y="2316"/>
                  </a:lnTo>
                  <a:lnTo>
                    <a:pt x="2082" y="2299"/>
                  </a:lnTo>
                  <a:lnTo>
                    <a:pt x="2101" y="2284"/>
                  </a:lnTo>
                  <a:lnTo>
                    <a:pt x="2123" y="2267"/>
                  </a:lnTo>
                  <a:lnTo>
                    <a:pt x="2145" y="2251"/>
                  </a:lnTo>
                  <a:lnTo>
                    <a:pt x="2168" y="2236"/>
                  </a:lnTo>
                  <a:lnTo>
                    <a:pt x="2192" y="2221"/>
                  </a:lnTo>
                  <a:lnTo>
                    <a:pt x="2214" y="2206"/>
                  </a:lnTo>
                  <a:lnTo>
                    <a:pt x="2236" y="2193"/>
                  </a:lnTo>
                  <a:lnTo>
                    <a:pt x="2256" y="2180"/>
                  </a:lnTo>
                  <a:lnTo>
                    <a:pt x="2272" y="2169"/>
                  </a:lnTo>
                  <a:lnTo>
                    <a:pt x="2286" y="2158"/>
                  </a:lnTo>
                  <a:lnTo>
                    <a:pt x="2297" y="2150"/>
                  </a:lnTo>
                  <a:lnTo>
                    <a:pt x="2304" y="2140"/>
                  </a:lnTo>
                  <a:lnTo>
                    <a:pt x="2312" y="2125"/>
                  </a:lnTo>
                  <a:lnTo>
                    <a:pt x="2320" y="2105"/>
                  </a:lnTo>
                  <a:lnTo>
                    <a:pt x="2329" y="2082"/>
                  </a:lnTo>
                  <a:lnTo>
                    <a:pt x="2337" y="2057"/>
                  </a:lnTo>
                  <a:lnTo>
                    <a:pt x="2346" y="2029"/>
                  </a:lnTo>
                  <a:lnTo>
                    <a:pt x="2355" y="1999"/>
                  </a:lnTo>
                  <a:lnTo>
                    <a:pt x="2363" y="1969"/>
                  </a:lnTo>
                  <a:lnTo>
                    <a:pt x="2371" y="1939"/>
                  </a:lnTo>
                  <a:lnTo>
                    <a:pt x="2379" y="1908"/>
                  </a:lnTo>
                  <a:lnTo>
                    <a:pt x="2386" y="1879"/>
                  </a:lnTo>
                  <a:lnTo>
                    <a:pt x="2392" y="1851"/>
                  </a:lnTo>
                  <a:lnTo>
                    <a:pt x="2398" y="1826"/>
                  </a:lnTo>
                  <a:lnTo>
                    <a:pt x="2403" y="1804"/>
                  </a:lnTo>
                  <a:lnTo>
                    <a:pt x="2408" y="1786"/>
                  </a:lnTo>
                  <a:lnTo>
                    <a:pt x="2411" y="1772"/>
                  </a:lnTo>
                  <a:lnTo>
                    <a:pt x="2413" y="1763"/>
                  </a:lnTo>
                  <a:lnTo>
                    <a:pt x="2413" y="1760"/>
                  </a:lnTo>
                  <a:lnTo>
                    <a:pt x="2415" y="1758"/>
                  </a:lnTo>
                  <a:lnTo>
                    <a:pt x="2419" y="1751"/>
                  </a:lnTo>
                  <a:lnTo>
                    <a:pt x="2424" y="1739"/>
                  </a:lnTo>
                  <a:lnTo>
                    <a:pt x="2430" y="1725"/>
                  </a:lnTo>
                  <a:lnTo>
                    <a:pt x="2437" y="1707"/>
                  </a:lnTo>
                  <a:lnTo>
                    <a:pt x="2444" y="1687"/>
                  </a:lnTo>
                  <a:lnTo>
                    <a:pt x="2450" y="1664"/>
                  </a:lnTo>
                  <a:lnTo>
                    <a:pt x="2454" y="1640"/>
                  </a:lnTo>
                  <a:lnTo>
                    <a:pt x="2456" y="1614"/>
                  </a:lnTo>
                  <a:lnTo>
                    <a:pt x="2455" y="1588"/>
                  </a:lnTo>
                  <a:lnTo>
                    <a:pt x="2451" y="1562"/>
                  </a:lnTo>
                  <a:lnTo>
                    <a:pt x="2442" y="1535"/>
                  </a:lnTo>
                  <a:lnTo>
                    <a:pt x="2436" y="1512"/>
                  </a:lnTo>
                  <a:lnTo>
                    <a:pt x="2436" y="1489"/>
                  </a:lnTo>
                  <a:lnTo>
                    <a:pt x="2441" y="1466"/>
                  </a:lnTo>
                  <a:lnTo>
                    <a:pt x="2450" y="1442"/>
                  </a:lnTo>
                  <a:lnTo>
                    <a:pt x="2462" y="1418"/>
                  </a:lnTo>
                  <a:lnTo>
                    <a:pt x="2477" y="1394"/>
                  </a:lnTo>
                  <a:lnTo>
                    <a:pt x="2494" y="1370"/>
                  </a:lnTo>
                  <a:lnTo>
                    <a:pt x="2511" y="1346"/>
                  </a:lnTo>
                  <a:lnTo>
                    <a:pt x="2529" y="1322"/>
                  </a:lnTo>
                  <a:lnTo>
                    <a:pt x="2546" y="1298"/>
                  </a:lnTo>
                  <a:lnTo>
                    <a:pt x="2561" y="1275"/>
                  </a:lnTo>
                  <a:lnTo>
                    <a:pt x="2574" y="1252"/>
                  </a:lnTo>
                  <a:lnTo>
                    <a:pt x="2584" y="1228"/>
                  </a:lnTo>
                  <a:lnTo>
                    <a:pt x="2590" y="1206"/>
                  </a:lnTo>
                  <a:lnTo>
                    <a:pt x="2592" y="1181"/>
                  </a:lnTo>
                  <a:lnTo>
                    <a:pt x="2591" y="1153"/>
                  </a:lnTo>
                  <a:lnTo>
                    <a:pt x="2588" y="1121"/>
                  </a:lnTo>
                  <a:lnTo>
                    <a:pt x="2583" y="1088"/>
                  </a:lnTo>
                  <a:lnTo>
                    <a:pt x="2576" y="1052"/>
                  </a:lnTo>
                  <a:lnTo>
                    <a:pt x="2568" y="1017"/>
                  </a:lnTo>
                  <a:lnTo>
                    <a:pt x="2558" y="983"/>
                  </a:lnTo>
                  <a:lnTo>
                    <a:pt x="2548" y="948"/>
                  </a:lnTo>
                  <a:lnTo>
                    <a:pt x="2536" y="916"/>
                  </a:lnTo>
                  <a:lnTo>
                    <a:pt x="2524" y="888"/>
                  </a:lnTo>
                  <a:lnTo>
                    <a:pt x="2511" y="862"/>
                  </a:lnTo>
                  <a:lnTo>
                    <a:pt x="2498" y="841"/>
                  </a:lnTo>
                  <a:lnTo>
                    <a:pt x="2485" y="825"/>
                  </a:lnTo>
                  <a:lnTo>
                    <a:pt x="2472" y="815"/>
                  </a:lnTo>
                  <a:lnTo>
                    <a:pt x="2458" y="806"/>
                  </a:lnTo>
                  <a:lnTo>
                    <a:pt x="2441" y="795"/>
                  </a:lnTo>
                  <a:lnTo>
                    <a:pt x="2422" y="779"/>
                  </a:lnTo>
                  <a:lnTo>
                    <a:pt x="2399" y="762"/>
                  </a:lnTo>
                  <a:lnTo>
                    <a:pt x="2376" y="742"/>
                  </a:lnTo>
                  <a:lnTo>
                    <a:pt x="2351" y="720"/>
                  </a:lnTo>
                  <a:lnTo>
                    <a:pt x="2323" y="697"/>
                  </a:lnTo>
                  <a:lnTo>
                    <a:pt x="2296" y="673"/>
                  </a:lnTo>
                  <a:lnTo>
                    <a:pt x="2267" y="650"/>
                  </a:lnTo>
                  <a:lnTo>
                    <a:pt x="2238" y="626"/>
                  </a:lnTo>
                  <a:lnTo>
                    <a:pt x="2208" y="603"/>
                  </a:lnTo>
                  <a:lnTo>
                    <a:pt x="2179" y="582"/>
                  </a:lnTo>
                  <a:lnTo>
                    <a:pt x="2149" y="563"/>
                  </a:lnTo>
                  <a:lnTo>
                    <a:pt x="2121" y="545"/>
                  </a:lnTo>
                  <a:lnTo>
                    <a:pt x="2101" y="530"/>
                  </a:lnTo>
                  <a:lnTo>
                    <a:pt x="2083" y="511"/>
                  </a:lnTo>
                  <a:lnTo>
                    <a:pt x="2067" y="489"/>
                  </a:lnTo>
                  <a:lnTo>
                    <a:pt x="2051" y="461"/>
                  </a:lnTo>
                  <a:lnTo>
                    <a:pt x="2038" y="431"/>
                  </a:lnTo>
                  <a:lnTo>
                    <a:pt x="2026" y="400"/>
                  </a:lnTo>
                  <a:lnTo>
                    <a:pt x="2015" y="366"/>
                  </a:lnTo>
                  <a:lnTo>
                    <a:pt x="2005" y="330"/>
                  </a:lnTo>
                  <a:lnTo>
                    <a:pt x="1995" y="295"/>
                  </a:lnTo>
                  <a:lnTo>
                    <a:pt x="1988" y="259"/>
                  </a:lnTo>
                  <a:lnTo>
                    <a:pt x="1982" y="225"/>
                  </a:lnTo>
                  <a:lnTo>
                    <a:pt x="1976" y="191"/>
                  </a:lnTo>
                  <a:lnTo>
                    <a:pt x="1907" y="181"/>
                  </a:lnTo>
                  <a:lnTo>
                    <a:pt x="1836" y="174"/>
                  </a:lnTo>
                  <a:lnTo>
                    <a:pt x="1763" y="172"/>
                  </a:lnTo>
                  <a:close/>
                  <a:moveTo>
                    <a:pt x="1764" y="0"/>
                  </a:moveTo>
                  <a:lnTo>
                    <a:pt x="1764" y="0"/>
                  </a:lnTo>
                  <a:lnTo>
                    <a:pt x="1858" y="4"/>
                  </a:lnTo>
                  <a:lnTo>
                    <a:pt x="1950" y="13"/>
                  </a:lnTo>
                  <a:lnTo>
                    <a:pt x="2039" y="29"/>
                  </a:lnTo>
                  <a:lnTo>
                    <a:pt x="2127" y="50"/>
                  </a:lnTo>
                  <a:lnTo>
                    <a:pt x="2212" y="78"/>
                  </a:lnTo>
                  <a:lnTo>
                    <a:pt x="2295" y="110"/>
                  </a:lnTo>
                  <a:lnTo>
                    <a:pt x="2375" y="149"/>
                  </a:lnTo>
                  <a:lnTo>
                    <a:pt x="2452" y="191"/>
                  </a:lnTo>
                  <a:lnTo>
                    <a:pt x="2527" y="239"/>
                  </a:lnTo>
                  <a:lnTo>
                    <a:pt x="2598" y="291"/>
                  </a:lnTo>
                  <a:lnTo>
                    <a:pt x="2665" y="349"/>
                  </a:lnTo>
                  <a:lnTo>
                    <a:pt x="2729" y="410"/>
                  </a:lnTo>
                  <a:lnTo>
                    <a:pt x="2789" y="476"/>
                  </a:lnTo>
                  <a:lnTo>
                    <a:pt x="2844" y="545"/>
                  </a:lnTo>
                  <a:lnTo>
                    <a:pt x="2896" y="618"/>
                  </a:lnTo>
                  <a:lnTo>
                    <a:pt x="2943" y="694"/>
                  </a:lnTo>
                  <a:lnTo>
                    <a:pt x="2984" y="773"/>
                  </a:lnTo>
                  <a:lnTo>
                    <a:pt x="3022" y="854"/>
                  </a:lnTo>
                  <a:lnTo>
                    <a:pt x="3054" y="940"/>
                  </a:lnTo>
                  <a:lnTo>
                    <a:pt x="3081" y="1027"/>
                  </a:lnTo>
                  <a:lnTo>
                    <a:pt x="3101" y="1117"/>
                  </a:lnTo>
                  <a:lnTo>
                    <a:pt x="3117" y="1210"/>
                  </a:lnTo>
                  <a:lnTo>
                    <a:pt x="3127" y="1304"/>
                  </a:lnTo>
                  <a:lnTo>
                    <a:pt x="3130" y="1399"/>
                  </a:lnTo>
                  <a:lnTo>
                    <a:pt x="3127" y="1494"/>
                  </a:lnTo>
                  <a:lnTo>
                    <a:pt x="3118" y="1588"/>
                  </a:lnTo>
                  <a:lnTo>
                    <a:pt x="3102" y="1680"/>
                  </a:lnTo>
                  <a:lnTo>
                    <a:pt x="3081" y="1771"/>
                  </a:lnTo>
                  <a:lnTo>
                    <a:pt x="3055" y="1858"/>
                  </a:lnTo>
                  <a:lnTo>
                    <a:pt x="3022" y="1943"/>
                  </a:lnTo>
                  <a:lnTo>
                    <a:pt x="2985" y="2025"/>
                  </a:lnTo>
                  <a:lnTo>
                    <a:pt x="2943" y="2104"/>
                  </a:lnTo>
                  <a:lnTo>
                    <a:pt x="2896" y="2180"/>
                  </a:lnTo>
                  <a:lnTo>
                    <a:pt x="2845" y="2253"/>
                  </a:lnTo>
                  <a:lnTo>
                    <a:pt x="2789" y="2322"/>
                  </a:lnTo>
                  <a:lnTo>
                    <a:pt x="2729" y="2388"/>
                  </a:lnTo>
                  <a:lnTo>
                    <a:pt x="2666" y="2449"/>
                  </a:lnTo>
                  <a:lnTo>
                    <a:pt x="2598" y="2506"/>
                  </a:lnTo>
                  <a:lnTo>
                    <a:pt x="2528" y="2559"/>
                  </a:lnTo>
                  <a:lnTo>
                    <a:pt x="2453" y="2607"/>
                  </a:lnTo>
                  <a:lnTo>
                    <a:pt x="2376" y="2649"/>
                  </a:lnTo>
                  <a:lnTo>
                    <a:pt x="2296" y="2688"/>
                  </a:lnTo>
                  <a:lnTo>
                    <a:pt x="2212" y="2720"/>
                  </a:lnTo>
                  <a:lnTo>
                    <a:pt x="2127" y="2747"/>
                  </a:lnTo>
                  <a:lnTo>
                    <a:pt x="2039" y="2769"/>
                  </a:lnTo>
                  <a:lnTo>
                    <a:pt x="1950" y="2785"/>
                  </a:lnTo>
                  <a:lnTo>
                    <a:pt x="1858" y="2794"/>
                  </a:lnTo>
                  <a:lnTo>
                    <a:pt x="1764" y="2797"/>
                  </a:lnTo>
                  <a:lnTo>
                    <a:pt x="1679" y="2795"/>
                  </a:lnTo>
                  <a:lnTo>
                    <a:pt x="1593" y="2787"/>
                  </a:lnTo>
                  <a:lnTo>
                    <a:pt x="1511" y="2774"/>
                  </a:lnTo>
                  <a:lnTo>
                    <a:pt x="1430" y="2755"/>
                  </a:lnTo>
                  <a:lnTo>
                    <a:pt x="1350" y="2732"/>
                  </a:lnTo>
                  <a:lnTo>
                    <a:pt x="1273" y="2704"/>
                  </a:lnTo>
                  <a:lnTo>
                    <a:pt x="1198" y="2670"/>
                  </a:lnTo>
                  <a:lnTo>
                    <a:pt x="1125" y="2634"/>
                  </a:lnTo>
                  <a:lnTo>
                    <a:pt x="1055" y="2592"/>
                  </a:lnTo>
                  <a:lnTo>
                    <a:pt x="987" y="2547"/>
                  </a:lnTo>
                  <a:lnTo>
                    <a:pt x="922" y="2498"/>
                  </a:lnTo>
                  <a:lnTo>
                    <a:pt x="384" y="3041"/>
                  </a:lnTo>
                  <a:lnTo>
                    <a:pt x="382" y="3039"/>
                  </a:lnTo>
                  <a:lnTo>
                    <a:pt x="356" y="3061"/>
                  </a:lnTo>
                  <a:lnTo>
                    <a:pt x="329" y="3079"/>
                  </a:lnTo>
                  <a:lnTo>
                    <a:pt x="300" y="3091"/>
                  </a:lnTo>
                  <a:lnTo>
                    <a:pt x="270" y="3101"/>
                  </a:lnTo>
                  <a:lnTo>
                    <a:pt x="238" y="3105"/>
                  </a:lnTo>
                  <a:lnTo>
                    <a:pt x="208" y="3104"/>
                  </a:lnTo>
                  <a:lnTo>
                    <a:pt x="176" y="3100"/>
                  </a:lnTo>
                  <a:lnTo>
                    <a:pt x="146" y="3090"/>
                  </a:lnTo>
                  <a:lnTo>
                    <a:pt x="117" y="3078"/>
                  </a:lnTo>
                  <a:lnTo>
                    <a:pt x="90" y="3060"/>
                  </a:lnTo>
                  <a:lnTo>
                    <a:pt x="65" y="3037"/>
                  </a:lnTo>
                  <a:lnTo>
                    <a:pt x="44" y="3012"/>
                  </a:lnTo>
                  <a:lnTo>
                    <a:pt x="26" y="2984"/>
                  </a:lnTo>
                  <a:lnTo>
                    <a:pt x="13" y="2955"/>
                  </a:lnTo>
                  <a:lnTo>
                    <a:pt x="4" y="2924"/>
                  </a:lnTo>
                  <a:lnTo>
                    <a:pt x="0" y="2892"/>
                  </a:lnTo>
                  <a:lnTo>
                    <a:pt x="0" y="2860"/>
                  </a:lnTo>
                  <a:lnTo>
                    <a:pt x="4" y="2828"/>
                  </a:lnTo>
                  <a:lnTo>
                    <a:pt x="12" y="2797"/>
                  </a:lnTo>
                  <a:lnTo>
                    <a:pt x="25" y="2767"/>
                  </a:lnTo>
                  <a:lnTo>
                    <a:pt x="43" y="2739"/>
                  </a:lnTo>
                  <a:lnTo>
                    <a:pt x="64" y="2713"/>
                  </a:lnTo>
                  <a:lnTo>
                    <a:pt x="62" y="2712"/>
                  </a:lnTo>
                  <a:lnTo>
                    <a:pt x="617" y="2153"/>
                  </a:lnTo>
                  <a:lnTo>
                    <a:pt x="573" y="2079"/>
                  </a:lnTo>
                  <a:lnTo>
                    <a:pt x="534" y="2002"/>
                  </a:lnTo>
                  <a:lnTo>
                    <a:pt x="500" y="1923"/>
                  </a:lnTo>
                  <a:lnTo>
                    <a:pt x="469" y="1841"/>
                  </a:lnTo>
                  <a:lnTo>
                    <a:pt x="445" y="1756"/>
                  </a:lnTo>
                  <a:lnTo>
                    <a:pt x="425" y="1670"/>
                  </a:lnTo>
                  <a:lnTo>
                    <a:pt x="411" y="1581"/>
                  </a:lnTo>
                  <a:lnTo>
                    <a:pt x="402" y="1490"/>
                  </a:lnTo>
                  <a:lnTo>
                    <a:pt x="399" y="1399"/>
                  </a:lnTo>
                  <a:lnTo>
                    <a:pt x="402" y="1304"/>
                  </a:lnTo>
                  <a:lnTo>
                    <a:pt x="411" y="1210"/>
                  </a:lnTo>
                  <a:lnTo>
                    <a:pt x="426" y="1117"/>
                  </a:lnTo>
                  <a:lnTo>
                    <a:pt x="448" y="1027"/>
                  </a:lnTo>
                  <a:lnTo>
                    <a:pt x="474" y="940"/>
                  </a:lnTo>
                  <a:lnTo>
                    <a:pt x="507" y="854"/>
                  </a:lnTo>
                  <a:lnTo>
                    <a:pt x="543" y="773"/>
                  </a:lnTo>
                  <a:lnTo>
                    <a:pt x="585" y="694"/>
                  </a:lnTo>
                  <a:lnTo>
                    <a:pt x="633" y="618"/>
                  </a:lnTo>
                  <a:lnTo>
                    <a:pt x="684" y="545"/>
                  </a:lnTo>
                  <a:lnTo>
                    <a:pt x="740" y="476"/>
                  </a:lnTo>
                  <a:lnTo>
                    <a:pt x="799" y="410"/>
                  </a:lnTo>
                  <a:lnTo>
                    <a:pt x="863" y="349"/>
                  </a:lnTo>
                  <a:lnTo>
                    <a:pt x="930" y="291"/>
                  </a:lnTo>
                  <a:lnTo>
                    <a:pt x="1001" y="239"/>
                  </a:lnTo>
                  <a:lnTo>
                    <a:pt x="1076" y="191"/>
                  </a:lnTo>
                  <a:lnTo>
                    <a:pt x="1153" y="149"/>
                  </a:lnTo>
                  <a:lnTo>
                    <a:pt x="1233" y="110"/>
                  </a:lnTo>
                  <a:lnTo>
                    <a:pt x="1317" y="78"/>
                  </a:lnTo>
                  <a:lnTo>
                    <a:pt x="1402" y="50"/>
                  </a:lnTo>
                  <a:lnTo>
                    <a:pt x="1490" y="29"/>
                  </a:lnTo>
                  <a:lnTo>
                    <a:pt x="1579" y="13"/>
                  </a:lnTo>
                  <a:lnTo>
                    <a:pt x="1671" y="4"/>
                  </a:lnTo>
                  <a:lnTo>
                    <a:pt x="1764" y="0"/>
                  </a:lnTo>
                  <a:close/>
                </a:path>
              </a:pathLst>
            </a:custGeom>
            <a:solidFill>
              <a:sysClr val="window" lastClr="FFFFFF"/>
            </a:solidFill>
            <a:ln w="0">
              <a:noFill/>
              <a:prstDash val="solid"/>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dirty="0">
                <a:ln>
                  <a:noFill/>
                </a:ln>
                <a:solidFill>
                  <a:prstClr val="white"/>
                </a:solidFill>
                <a:effectLst/>
                <a:uLnTx/>
                <a:uFillTx/>
                <a:cs typeface="+mn-ea"/>
                <a:sym typeface="+mn-lt"/>
              </a:endParaRPr>
            </a:p>
          </p:txBody>
        </p:sp>
      </p:grpSp>
      <p:grpSp>
        <p:nvGrpSpPr>
          <p:cNvPr id="3" name="Group 43"/>
          <p:cNvGrpSpPr/>
          <p:nvPr/>
        </p:nvGrpSpPr>
        <p:grpSpPr>
          <a:xfrm>
            <a:off x="1102208" y="4398844"/>
            <a:ext cx="1331827" cy="207374"/>
            <a:chOff x="6766611" y="3551887"/>
            <a:chExt cx="1836255" cy="285917"/>
          </a:xfrm>
        </p:grpSpPr>
        <p:sp>
          <p:nvSpPr>
            <p:cNvPr id="133" name="Rectangle 44"/>
            <p:cNvSpPr/>
            <p:nvPr/>
          </p:nvSpPr>
          <p:spPr>
            <a:xfrm>
              <a:off x="7226515" y="3551887"/>
              <a:ext cx="1376351" cy="285917"/>
            </a:xfrm>
            <a:prstGeom prst="rect">
              <a:avLst/>
            </a:prstGeom>
            <a:noFill/>
            <a:ln w="12700" cap="flat" cmpd="sng" algn="ctr">
              <a:noFill/>
              <a:prstDash val="solid"/>
              <a:miter lim="800000"/>
            </a:ln>
            <a:effectLst/>
          </p:spPr>
          <p:txBody>
            <a:bodyPr lIns="0" tIns="0" rIns="36000" bIns="0" rtlCol="0" anchor="ctr">
              <a:norm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IN" sz="1200" b="0" i="0" u="none" strike="noStrike" kern="0" cap="none" spc="0" normalizeH="0" baseline="0" noProof="0" dirty="0">
                  <a:ln>
                    <a:noFill/>
                  </a:ln>
                  <a:solidFill>
                    <a:prstClr val="white"/>
                  </a:solidFill>
                  <a:effectLst/>
                  <a:uLnTx/>
                  <a:uFillTx/>
                  <a:cs typeface="+mn-ea"/>
                  <a:sym typeface="+mn-lt"/>
                </a:rPr>
                <a:t>Editing</a:t>
              </a:r>
              <a:endParaRPr kumimoji="0" lang="en-IN" sz="1200" b="0" i="0" u="none" strike="noStrike" kern="0" cap="none" spc="0" normalizeH="0" baseline="0" noProof="0" dirty="0">
                <a:ln>
                  <a:noFill/>
                </a:ln>
                <a:solidFill>
                  <a:prstClr val="white"/>
                </a:solidFill>
                <a:effectLst/>
                <a:uLnTx/>
                <a:uFillTx/>
                <a:cs typeface="+mn-ea"/>
                <a:sym typeface="+mn-lt"/>
              </a:endParaRPr>
            </a:p>
          </p:txBody>
        </p:sp>
        <p:grpSp>
          <p:nvGrpSpPr>
            <p:cNvPr id="4" name="Group 45"/>
            <p:cNvGrpSpPr/>
            <p:nvPr/>
          </p:nvGrpSpPr>
          <p:grpSpPr>
            <a:xfrm>
              <a:off x="6766611" y="3623722"/>
              <a:ext cx="167582" cy="157000"/>
              <a:chOff x="5368132" y="3540125"/>
              <a:chExt cx="465138" cy="435769"/>
            </a:xfrm>
            <a:solidFill>
              <a:sysClr val="window" lastClr="FFFFFF"/>
            </a:solidFill>
          </p:grpSpPr>
          <p:sp>
            <p:nvSpPr>
              <p:cNvPr id="135"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dirty="0">
                  <a:ln>
                    <a:noFill/>
                  </a:ln>
                  <a:solidFill>
                    <a:srgbClr val="FFFFFF"/>
                  </a:solidFill>
                  <a:effectLst>
                    <a:outerShdw blurRad="38100" dist="38100" dir="2700000" algn="tl">
                      <a:srgbClr val="000000"/>
                    </a:outerShdw>
                  </a:effectLst>
                  <a:uLnTx/>
                  <a:uFillTx/>
                  <a:cs typeface="+mn-ea"/>
                  <a:sym typeface="+mn-lt"/>
                </a:endParaRPr>
              </a:p>
            </p:txBody>
          </p:sp>
          <p:sp>
            <p:nvSpPr>
              <p:cNvPr id="136"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dirty="0">
                  <a:ln>
                    <a:noFill/>
                  </a:ln>
                  <a:solidFill>
                    <a:srgbClr val="FFFFFF"/>
                  </a:solidFill>
                  <a:effectLst>
                    <a:outerShdw blurRad="38100" dist="38100" dir="2700000" algn="tl">
                      <a:srgbClr val="000000"/>
                    </a:outerShdw>
                  </a:effectLst>
                  <a:uLnTx/>
                  <a:uFillTx/>
                  <a:cs typeface="+mn-ea"/>
                  <a:sym typeface="+mn-lt"/>
                </a:endParaRPr>
              </a:p>
            </p:txBody>
          </p:sp>
        </p:grpSp>
      </p:grpSp>
      <p:sp>
        <p:nvSpPr>
          <p:cNvPr id="44" name="矩形 43"/>
          <p:cNvSpPr/>
          <p:nvPr/>
        </p:nvSpPr>
        <p:spPr>
          <a:xfrm>
            <a:off x="1566632" y="246102"/>
            <a:ext cx="6421291" cy="922020"/>
          </a:xfrm>
          <a:prstGeom prst="rect">
            <a:avLst/>
          </a:prstGeom>
          <a:effectLst/>
        </p:spPr>
        <p:txBody>
          <a:bodyPr wrap="square">
            <a:spAutoFit/>
          </a:bodyPr>
          <a:lstStyle/>
          <a:p>
            <a:pPr lvl="0">
              <a:lnSpc>
                <a:spcPct val="150000"/>
              </a:lnSpc>
              <a:defRPr/>
            </a:pPr>
            <a:r>
              <a:rPr lang="zh-CN" altLang="en-US" sz="3600" b="1" kern="0" dirty="0" smtClean="0">
                <a:solidFill>
                  <a:prstClr val="black">
                    <a:lumMod val="65000"/>
                    <a:lumOff val="35000"/>
                  </a:prstClr>
                </a:solidFill>
                <a:cs typeface="+mn-ea"/>
                <a:sym typeface="+mn-lt"/>
              </a:rPr>
              <a:t>软件测试有什么优势</a:t>
            </a:r>
            <a:endParaRPr lang="zh-CN" altLang="en-US" sz="3600" b="1" kern="0" dirty="0">
              <a:solidFill>
                <a:prstClr val="black">
                  <a:lumMod val="65000"/>
                  <a:lumOff val="35000"/>
                </a:prstClr>
              </a:solidFill>
              <a:cs typeface="+mn-ea"/>
              <a:sym typeface="+mn-lt"/>
            </a:endParaRPr>
          </a:p>
        </p:txBody>
      </p:sp>
      <p:sp>
        <p:nvSpPr>
          <p:cNvPr id="45" name="圆角矩形 44"/>
          <p:cNvSpPr/>
          <p:nvPr/>
        </p:nvSpPr>
        <p:spPr>
          <a:xfrm rot="2700000">
            <a:off x="596907" y="271899"/>
            <a:ext cx="590584" cy="590584"/>
          </a:xfrm>
          <a:prstGeom prst="roundRect">
            <a:avLst/>
          </a:prstGeom>
          <a:solidFill>
            <a:srgbClr val="34B2E4"/>
          </a:solidFill>
          <a:ln>
            <a:noFill/>
          </a:ln>
          <a:effectLst>
            <a:outerShdw blurRad="127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1000" fill="hold"/>
                                        <p:tgtEl>
                                          <p:spTgt spid="45"/>
                                        </p:tgtEl>
                                        <p:attrNameLst>
                                          <p:attrName>ppt_x</p:attrName>
                                        </p:attrNameLst>
                                      </p:cBhvr>
                                      <p:tavLst>
                                        <p:tav tm="0">
                                          <p:val>
                                            <p:strVal val="0-#ppt_w/2"/>
                                          </p:val>
                                        </p:tav>
                                        <p:tav tm="100000">
                                          <p:val>
                                            <p:strVal val="#ppt_x"/>
                                          </p:val>
                                        </p:tav>
                                      </p:tavLst>
                                    </p:anim>
                                    <p:anim calcmode="lin" valueType="num">
                                      <p:cBhvr additive="base">
                                        <p:cTn id="8" dur="1000" fill="hold"/>
                                        <p:tgtEl>
                                          <p:spTgt spid="45"/>
                                        </p:tgtEl>
                                        <p:attrNameLst>
                                          <p:attrName>ppt_y</p:attrName>
                                        </p:attrNameLst>
                                      </p:cBhvr>
                                      <p:tavLst>
                                        <p:tav tm="0">
                                          <p:val>
                                            <p:strVal val="#ppt_y"/>
                                          </p:val>
                                        </p:tav>
                                        <p:tav tm="100000">
                                          <p:val>
                                            <p:strVal val="#ppt_y"/>
                                          </p:val>
                                        </p:tav>
                                      </p:tavLst>
                                    </p:anim>
                                  </p:childTnLst>
                                </p:cTn>
                              </p:par>
                              <p:par>
                                <p:cTn id="9" presetID="45" presetClass="entr" presetSubtype="0" fill="hold" grpId="0" nodeType="withEffect">
                                  <p:stCondLst>
                                    <p:cond delay="250"/>
                                  </p:stCondLst>
                                  <p:iterate type="lt">
                                    <p:tmPct val="20000"/>
                                  </p:iterate>
                                  <p:childTnLst>
                                    <p:set>
                                      <p:cBhvr>
                                        <p:cTn id="10" dur="1" fill="hold">
                                          <p:stCondLst>
                                            <p:cond delay="0"/>
                                          </p:stCondLst>
                                        </p:cTn>
                                        <p:tgtEl>
                                          <p:spTgt spid="44"/>
                                        </p:tgtEl>
                                        <p:attrNameLst>
                                          <p:attrName>style.visibility</p:attrName>
                                        </p:attrNameLst>
                                      </p:cBhvr>
                                      <p:to>
                                        <p:strVal val="visible"/>
                                      </p:to>
                                    </p:set>
                                    <p:animEffect transition="in" filter="fade">
                                      <p:cBhvr>
                                        <p:cTn id="11" dur="500"/>
                                        <p:tgtEl>
                                          <p:spTgt spid="44"/>
                                        </p:tgtEl>
                                      </p:cBhvr>
                                    </p:animEffect>
                                    <p:anim calcmode="lin" valueType="num">
                                      <p:cBhvr>
                                        <p:cTn id="12" dur="500" fill="hold"/>
                                        <p:tgtEl>
                                          <p:spTgt spid="44"/>
                                        </p:tgtEl>
                                        <p:attrNameLst>
                                          <p:attrName>ppt_w</p:attrName>
                                        </p:attrNameLst>
                                      </p:cBhvr>
                                      <p:tavLst>
                                        <p:tav tm="0" fmla="#ppt_w*sin(2.5*pi*$)">
                                          <p:val>
                                            <p:fltVal val="0"/>
                                          </p:val>
                                        </p:tav>
                                        <p:tav tm="100000">
                                          <p:val>
                                            <p:fltVal val="1"/>
                                          </p:val>
                                        </p:tav>
                                      </p:tavLst>
                                    </p:anim>
                                    <p:anim calcmode="lin" valueType="num">
                                      <p:cBhvr>
                                        <p:cTn id="13" dur="500" fill="hold"/>
                                        <p:tgtEl>
                                          <p:spTgt spid="44"/>
                                        </p:tgtEl>
                                        <p:attrNameLst>
                                          <p:attrName>ppt_h</p:attrName>
                                        </p:attrNameLst>
                                      </p:cBhvr>
                                      <p:tavLst>
                                        <p:tav tm="0">
                                          <p:val>
                                            <p:strVal val="#ppt_h"/>
                                          </p:val>
                                        </p:tav>
                                        <p:tav tm="100000">
                                          <p:val>
                                            <p:strVal val="#ppt_h"/>
                                          </p:val>
                                        </p:tav>
                                      </p:tavLst>
                                    </p:anim>
                                  </p:childTnLst>
                                </p:cTn>
                              </p:par>
                              <p:par>
                                <p:cTn id="14" presetID="42" presetClass="entr" presetSubtype="0" fill="hold" nodeType="withEffect">
                                  <p:stCondLst>
                                    <p:cond delay="275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anim calcmode="lin" valueType="num">
                                      <p:cBhvr>
                                        <p:cTn id="17" dur="500" fill="hold"/>
                                        <p:tgtEl>
                                          <p:spTgt spid="2"/>
                                        </p:tgtEl>
                                        <p:attrNameLst>
                                          <p:attrName>ppt_x</p:attrName>
                                        </p:attrNameLst>
                                      </p:cBhvr>
                                      <p:tavLst>
                                        <p:tav tm="0">
                                          <p:val>
                                            <p:strVal val="#ppt_x"/>
                                          </p:val>
                                        </p:tav>
                                        <p:tav tm="100000">
                                          <p:val>
                                            <p:strVal val="#ppt_x"/>
                                          </p:val>
                                        </p:tav>
                                      </p:tavLst>
                                    </p:anim>
                                    <p:anim calcmode="lin" valueType="num">
                                      <p:cBhvr>
                                        <p:cTn id="18" dur="500" fill="hold"/>
                                        <p:tgtEl>
                                          <p:spTgt spid="2"/>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275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00"/>
                                        <p:tgtEl>
                                          <p:spTgt spid="3"/>
                                        </p:tgtEl>
                                      </p:cBhvr>
                                    </p:animEffect>
                                    <p:anim calcmode="lin" valueType="num">
                                      <p:cBhvr>
                                        <p:cTn id="22" dur="500" fill="hold"/>
                                        <p:tgtEl>
                                          <p:spTgt spid="3"/>
                                        </p:tgtEl>
                                        <p:attrNameLst>
                                          <p:attrName>ppt_x</p:attrName>
                                        </p:attrNameLst>
                                      </p:cBhvr>
                                      <p:tavLst>
                                        <p:tav tm="0">
                                          <p:val>
                                            <p:strVal val="#ppt_x"/>
                                          </p:val>
                                        </p:tav>
                                        <p:tav tm="100000">
                                          <p:val>
                                            <p:strVal val="#ppt_x"/>
                                          </p:val>
                                        </p:tav>
                                      </p:tavLst>
                                    </p:anim>
                                    <p:anim calcmode="lin" valueType="num">
                                      <p:cBhvr>
                                        <p:cTn id="23" dur="500" fill="hold"/>
                                        <p:tgtEl>
                                          <p:spTgt spid="3"/>
                                        </p:tgtEl>
                                        <p:attrNameLst>
                                          <p:attrName>ppt_y</p:attrName>
                                        </p:attrNameLst>
                                      </p:cBhvr>
                                      <p:tavLst>
                                        <p:tav tm="0">
                                          <p:val>
                                            <p:strVal val="#ppt_y+.1"/>
                                          </p:val>
                                        </p:tav>
                                        <p:tav tm="100000">
                                          <p:val>
                                            <p:strVal val="#ppt_y"/>
                                          </p:val>
                                        </p:tav>
                                      </p:tavLst>
                                    </p:anim>
                                  </p:childTnLst>
                                </p:cTn>
                              </p:par>
                            </p:childTnLst>
                          </p:cTn>
                        </p:par>
                        <p:par>
                          <p:cTn id="24" fill="hold">
                            <p:stCondLst>
                              <p:cond delay="3250"/>
                            </p:stCondLst>
                            <p:childTnLst>
                              <p:par>
                                <p:cTn id="25" presetID="22" presetClass="entr" presetSubtype="8" fill="hold" grpId="0" nodeType="afterEffect">
                                  <p:stCondLst>
                                    <p:cond delay="0"/>
                                  </p:stCondLst>
                                  <p:childTnLst>
                                    <p:set>
                                      <p:cBhvr>
                                        <p:cTn id="26" dur="1" fill="hold">
                                          <p:stCondLst>
                                            <p:cond delay="0"/>
                                          </p:stCondLst>
                                        </p:cTn>
                                        <p:tgtEl>
                                          <p:spTgt spid="81"/>
                                        </p:tgtEl>
                                        <p:attrNameLst>
                                          <p:attrName>style.visibility</p:attrName>
                                        </p:attrNameLst>
                                      </p:cBhvr>
                                      <p:to>
                                        <p:strVal val="visible"/>
                                      </p:to>
                                    </p:set>
                                    <p:animEffect transition="in" filter="wipe(left)">
                                      <p:cBhvr>
                                        <p:cTn id="27" dur="75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44" grpId="0" bldLvl="0" animBg="1"/>
      <p:bldP spid="4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îṣļîḑé-Freeform: Shape 1"/>
          <p:cNvSpPr/>
          <p:nvPr/>
        </p:nvSpPr>
        <p:spPr>
          <a:xfrm>
            <a:off x="0" y="0"/>
            <a:ext cx="8994371" cy="6858000"/>
          </a:xfrm>
          <a:custGeom>
            <a:avLst/>
            <a:gdLst>
              <a:gd name="connsiteX0" fmla="*/ 0 w 6008095"/>
              <a:gd name="connsiteY0" fmla="*/ 0 h 6858000"/>
              <a:gd name="connsiteX1" fmla="*/ 5486400 w 6008095"/>
              <a:gd name="connsiteY1" fmla="*/ 0 h 6858000"/>
              <a:gd name="connsiteX2" fmla="*/ 5486400 w 6008095"/>
              <a:gd name="connsiteY2" fmla="*/ 2910632 h 6858000"/>
              <a:gd name="connsiteX3" fmla="*/ 5504569 w 6008095"/>
              <a:gd name="connsiteY3" fmla="*/ 2925475 h 6858000"/>
              <a:gd name="connsiteX4" fmla="*/ 6008095 w 6008095"/>
              <a:gd name="connsiteY4" fmla="*/ 3429001 h 6858000"/>
              <a:gd name="connsiteX5" fmla="*/ 5504569 w 6008095"/>
              <a:gd name="connsiteY5" fmla="*/ 3932527 h 6858000"/>
              <a:gd name="connsiteX6" fmla="*/ 5486400 w 6008095"/>
              <a:gd name="connsiteY6" fmla="*/ 3947370 h 6858000"/>
              <a:gd name="connsiteX7" fmla="*/ 5486400 w 6008095"/>
              <a:gd name="connsiteY7" fmla="*/ 6858000 h 6858000"/>
              <a:gd name="connsiteX8" fmla="*/ 0 w 6008095"/>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08095" h="6858000">
                <a:moveTo>
                  <a:pt x="0" y="0"/>
                </a:moveTo>
                <a:lnTo>
                  <a:pt x="5486400" y="0"/>
                </a:lnTo>
                <a:lnTo>
                  <a:pt x="5486400" y="2910632"/>
                </a:lnTo>
                <a:lnTo>
                  <a:pt x="5504569" y="2925475"/>
                </a:lnTo>
                <a:cubicBezTo>
                  <a:pt x="6008095" y="3429001"/>
                  <a:pt x="6008095" y="3429001"/>
                  <a:pt x="6008095" y="3429001"/>
                </a:cubicBezTo>
                <a:cubicBezTo>
                  <a:pt x="5504569" y="3932527"/>
                  <a:pt x="5504569" y="3932527"/>
                  <a:pt x="5504569" y="3932527"/>
                </a:cubicBezTo>
                <a:lnTo>
                  <a:pt x="5486400" y="3947370"/>
                </a:lnTo>
                <a:lnTo>
                  <a:pt x="5486400" y="6858000"/>
                </a:lnTo>
                <a:lnTo>
                  <a:pt x="0" y="6858000"/>
                </a:lnTo>
                <a:close/>
              </a:path>
            </a:pathLst>
          </a:custGeom>
          <a:solidFill>
            <a:srgbClr val="2070A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4" name="矩形 23"/>
          <p:cNvSpPr/>
          <p:nvPr/>
        </p:nvSpPr>
        <p:spPr>
          <a:xfrm rot="10800000" flipV="1">
            <a:off x="9239066" y="3025146"/>
            <a:ext cx="2952934" cy="504882"/>
          </a:xfrm>
          <a:prstGeom prst="rect">
            <a:avLst/>
          </a:prstGeom>
        </p:spPr>
        <p:txBody>
          <a:bodyPr wrap="square">
            <a:spAutoFit/>
          </a:bodyPr>
          <a:lstStyle/>
          <a:p>
            <a:pPr>
              <a:lnSpc>
                <a:spcPct val="150000"/>
              </a:lnSpc>
            </a:pPr>
            <a:r>
              <a:rPr lang="zh-CN" altLang="en-US" sz="2000" dirty="0" smtClean="0">
                <a:solidFill>
                  <a:schemeClr val="tx1">
                    <a:lumMod val="50000"/>
                    <a:lumOff val="50000"/>
                  </a:schemeClr>
                </a:solidFill>
                <a:cs typeface="+mn-ea"/>
                <a:sym typeface="+mn-lt"/>
              </a:rPr>
              <a:t>市场岗位需求</a:t>
            </a:r>
            <a:endParaRPr lang="zh-CN" altLang="en-US" sz="2000" dirty="0">
              <a:solidFill>
                <a:schemeClr val="tx1">
                  <a:lumMod val="50000"/>
                  <a:lumOff val="50000"/>
                </a:schemeClr>
              </a:solidFill>
              <a:cs typeface="+mn-ea"/>
              <a:sym typeface="+mn-lt"/>
            </a:endParaRPr>
          </a:p>
        </p:txBody>
      </p:sp>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8265250" cy="6858000"/>
          </a:xfrm>
          <a:prstGeom prst="rect">
            <a:avLst/>
          </a:prstGeom>
        </p:spPr>
      </p:pic>
    </p:spTree>
    <p:custDataLst>
      <p:tags r:id="rId2"/>
    </p:custData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75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rot="2700000">
            <a:off x="7768804" y="3931681"/>
            <a:ext cx="1068341" cy="1068341"/>
          </a:xfrm>
          <a:prstGeom prst="roundRect">
            <a:avLst>
              <a:gd name="adj" fmla="val 6887"/>
            </a:avLst>
          </a:prstGeom>
          <a:solidFill>
            <a:schemeClr val="bg1"/>
          </a:solidFill>
          <a:ln w="12700">
            <a:noFill/>
          </a:ln>
          <a:effectLst>
            <a:innerShdw blurRad="190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圆角矩形 2"/>
          <p:cNvSpPr/>
          <p:nvPr/>
        </p:nvSpPr>
        <p:spPr>
          <a:xfrm rot="2700000">
            <a:off x="8500874" y="2809736"/>
            <a:ext cx="753462" cy="753462"/>
          </a:xfrm>
          <a:prstGeom prst="roundRect">
            <a:avLst>
              <a:gd name="adj" fmla="val 6887"/>
            </a:avLst>
          </a:prstGeom>
          <a:solidFill>
            <a:schemeClr val="bg1"/>
          </a:solidFill>
          <a:ln w="12700">
            <a:noFill/>
          </a:ln>
          <a:effectLst>
            <a:innerShdw blurRad="190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4" name="组合 4"/>
          <p:cNvGrpSpPr/>
          <p:nvPr/>
        </p:nvGrpSpPr>
        <p:grpSpPr>
          <a:xfrm>
            <a:off x="4177899" y="665492"/>
            <a:ext cx="1494170" cy="1494170"/>
            <a:chOff x="3700441" y="1274408"/>
            <a:chExt cx="1646508" cy="1646508"/>
          </a:xfrm>
        </p:grpSpPr>
        <p:sp>
          <p:nvSpPr>
            <p:cNvPr id="6" name="圆角矩形 5"/>
            <p:cNvSpPr/>
            <p:nvPr/>
          </p:nvSpPr>
          <p:spPr>
            <a:xfrm rot="2700000">
              <a:off x="3700441" y="1274408"/>
              <a:ext cx="1646508" cy="1646508"/>
            </a:xfrm>
            <a:prstGeom prst="roundRect">
              <a:avLst>
                <a:gd name="adj" fmla="val 6887"/>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圆角矩形 6"/>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5" name="组合 7"/>
          <p:cNvGrpSpPr/>
          <p:nvPr/>
        </p:nvGrpSpPr>
        <p:grpSpPr>
          <a:xfrm>
            <a:off x="4177756" y="2935825"/>
            <a:ext cx="1494170" cy="1494170"/>
            <a:chOff x="3700441" y="1274408"/>
            <a:chExt cx="1646508" cy="1646508"/>
          </a:xfrm>
        </p:grpSpPr>
        <p:sp>
          <p:nvSpPr>
            <p:cNvPr id="9" name="圆角矩形 8"/>
            <p:cNvSpPr/>
            <p:nvPr/>
          </p:nvSpPr>
          <p:spPr>
            <a:xfrm rot="2700000">
              <a:off x="3700441" y="1274408"/>
              <a:ext cx="1646508" cy="1646508"/>
            </a:xfrm>
            <a:prstGeom prst="roundRect">
              <a:avLst>
                <a:gd name="adj" fmla="val 6887"/>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圆角矩形 9"/>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组合 10"/>
          <p:cNvGrpSpPr/>
          <p:nvPr/>
        </p:nvGrpSpPr>
        <p:grpSpPr>
          <a:xfrm>
            <a:off x="5329565" y="1804505"/>
            <a:ext cx="1494170" cy="1494170"/>
            <a:chOff x="3700441" y="1274408"/>
            <a:chExt cx="1646508" cy="1646508"/>
          </a:xfrm>
        </p:grpSpPr>
        <p:sp>
          <p:nvSpPr>
            <p:cNvPr id="12" name="圆角矩形 11"/>
            <p:cNvSpPr/>
            <p:nvPr/>
          </p:nvSpPr>
          <p:spPr>
            <a:xfrm rot="2700000">
              <a:off x="3700441" y="1274408"/>
              <a:ext cx="1646508" cy="1646508"/>
            </a:xfrm>
            <a:prstGeom prst="roundRect">
              <a:avLst>
                <a:gd name="adj" fmla="val 6887"/>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圆角矩形 12"/>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1" name="组合 13"/>
          <p:cNvGrpSpPr/>
          <p:nvPr/>
        </p:nvGrpSpPr>
        <p:grpSpPr>
          <a:xfrm>
            <a:off x="6929073" y="382896"/>
            <a:ext cx="2300444" cy="2300444"/>
            <a:chOff x="3700441" y="1274408"/>
            <a:chExt cx="1646508" cy="1646508"/>
          </a:xfrm>
        </p:grpSpPr>
        <p:sp>
          <p:nvSpPr>
            <p:cNvPr id="15" name="圆角矩形 14"/>
            <p:cNvSpPr/>
            <p:nvPr/>
          </p:nvSpPr>
          <p:spPr>
            <a:xfrm rot="2700000">
              <a:off x="3700441" y="1274408"/>
              <a:ext cx="1646508" cy="1646508"/>
            </a:xfrm>
            <a:prstGeom prst="roundRect">
              <a:avLst>
                <a:gd name="adj" fmla="val 6887"/>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圆角矩形 15"/>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4" name="组合 16"/>
          <p:cNvGrpSpPr/>
          <p:nvPr/>
        </p:nvGrpSpPr>
        <p:grpSpPr>
          <a:xfrm>
            <a:off x="2530173" y="1493861"/>
            <a:ext cx="1770084" cy="1770084"/>
            <a:chOff x="3700441" y="1274408"/>
            <a:chExt cx="1646508" cy="1646508"/>
          </a:xfrm>
        </p:grpSpPr>
        <p:sp>
          <p:nvSpPr>
            <p:cNvPr id="18" name="圆角矩形 17"/>
            <p:cNvSpPr/>
            <p:nvPr/>
          </p:nvSpPr>
          <p:spPr>
            <a:xfrm rot="2700000">
              <a:off x="3700441" y="1274408"/>
              <a:ext cx="1646508" cy="1646508"/>
            </a:xfrm>
            <a:prstGeom prst="roundRect">
              <a:avLst>
                <a:gd name="adj" fmla="val 6887"/>
              </a:avLst>
            </a:prstGeom>
            <a:solidFill>
              <a:schemeClr val="accent5"/>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圆角矩形 18"/>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7" name="组合 19"/>
          <p:cNvGrpSpPr/>
          <p:nvPr/>
        </p:nvGrpSpPr>
        <p:grpSpPr>
          <a:xfrm>
            <a:off x="8443458" y="3073062"/>
            <a:ext cx="787017" cy="787017"/>
            <a:chOff x="3700441" y="1274408"/>
            <a:chExt cx="1646508" cy="1646508"/>
          </a:xfrm>
        </p:grpSpPr>
        <p:sp>
          <p:nvSpPr>
            <p:cNvPr id="21" name="圆角矩形 20"/>
            <p:cNvSpPr/>
            <p:nvPr/>
          </p:nvSpPr>
          <p:spPr>
            <a:xfrm rot="2700000">
              <a:off x="3700441" y="1274408"/>
              <a:ext cx="1646508" cy="1646508"/>
            </a:xfrm>
            <a:prstGeom prst="roundRect">
              <a:avLst>
                <a:gd name="adj" fmla="val 6887"/>
              </a:avLst>
            </a:prstGeom>
            <a:solidFill>
              <a:srgbClr val="A6315B"/>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圆角矩形 21"/>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6" name="圆角矩形 25"/>
          <p:cNvSpPr/>
          <p:nvPr/>
        </p:nvSpPr>
        <p:spPr>
          <a:xfrm rot="2700000">
            <a:off x="5983607" y="3931054"/>
            <a:ext cx="1068341" cy="1068341"/>
          </a:xfrm>
          <a:prstGeom prst="roundRect">
            <a:avLst>
              <a:gd name="adj" fmla="val 6887"/>
            </a:avLst>
          </a:prstGeom>
          <a:solidFill>
            <a:schemeClr val="bg1"/>
          </a:solidFill>
          <a:ln w="12700">
            <a:noFill/>
          </a:ln>
          <a:effectLst>
            <a:innerShdw blurRad="190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任意多边形 26"/>
          <p:cNvSpPr/>
          <p:nvPr/>
        </p:nvSpPr>
        <p:spPr>
          <a:xfrm rot="2700000">
            <a:off x="6806658" y="2891540"/>
            <a:ext cx="1149463" cy="1149463"/>
          </a:xfrm>
          <a:custGeom>
            <a:avLst/>
            <a:gdLst>
              <a:gd name="connsiteX0" fmla="*/ 95270 w 1266657"/>
              <a:gd name="connsiteY0" fmla="*/ 95268 h 1266657"/>
              <a:gd name="connsiteX1" fmla="*/ 72650 w 1266657"/>
              <a:gd name="connsiteY1" fmla="*/ 149877 h 1266657"/>
              <a:gd name="connsiteX2" fmla="*/ 72650 w 1266657"/>
              <a:gd name="connsiteY2" fmla="*/ 1116780 h 1266657"/>
              <a:gd name="connsiteX3" fmla="*/ 149878 w 1266657"/>
              <a:gd name="connsiteY3" fmla="*/ 1194008 h 1266657"/>
              <a:gd name="connsiteX4" fmla="*/ 1116781 w 1266657"/>
              <a:gd name="connsiteY4" fmla="*/ 1194008 h 1266657"/>
              <a:gd name="connsiteX5" fmla="*/ 1194009 w 1266657"/>
              <a:gd name="connsiteY5" fmla="*/ 1116780 h 1266657"/>
              <a:gd name="connsiteX6" fmla="*/ 1194010 w 1266657"/>
              <a:gd name="connsiteY6" fmla="*/ 149877 h 1266657"/>
              <a:gd name="connsiteX7" fmla="*/ 1116782 w 1266657"/>
              <a:gd name="connsiteY7" fmla="*/ 72649 h 1266657"/>
              <a:gd name="connsiteX8" fmla="*/ 149879 w 1266657"/>
              <a:gd name="connsiteY8" fmla="*/ 72649 h 1266657"/>
              <a:gd name="connsiteX9" fmla="*/ 95270 w 1266657"/>
              <a:gd name="connsiteY9" fmla="*/ 95268 h 1266657"/>
              <a:gd name="connsiteX10" fmla="*/ 25551 w 1266657"/>
              <a:gd name="connsiteY10" fmla="*/ 25550 h 1266657"/>
              <a:gd name="connsiteX11" fmla="*/ 87235 w 1266657"/>
              <a:gd name="connsiteY11" fmla="*/ 0 h 1266657"/>
              <a:gd name="connsiteX12" fmla="*/ 1179422 w 1266657"/>
              <a:gd name="connsiteY12" fmla="*/ 0 h 1266657"/>
              <a:gd name="connsiteX13" fmla="*/ 1266657 w 1266657"/>
              <a:gd name="connsiteY13" fmla="*/ 87235 h 1266657"/>
              <a:gd name="connsiteX14" fmla="*/ 1266657 w 1266657"/>
              <a:gd name="connsiteY14" fmla="*/ 1179422 h 1266657"/>
              <a:gd name="connsiteX15" fmla="*/ 1179422 w 1266657"/>
              <a:gd name="connsiteY15" fmla="*/ 1266657 h 1266657"/>
              <a:gd name="connsiteX16" fmla="*/ 87235 w 1266657"/>
              <a:gd name="connsiteY16" fmla="*/ 1266657 h 1266657"/>
              <a:gd name="connsiteX17" fmla="*/ 0 w 1266657"/>
              <a:gd name="connsiteY17" fmla="*/ 1179422 h 1266657"/>
              <a:gd name="connsiteX18" fmla="*/ 0 w 1266657"/>
              <a:gd name="connsiteY18" fmla="*/ 87235 h 1266657"/>
              <a:gd name="connsiteX19" fmla="*/ 25551 w 1266657"/>
              <a:gd name="connsiteY19" fmla="*/ 25550 h 1266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66657" h="1266657">
                <a:moveTo>
                  <a:pt x="95270" y="95268"/>
                </a:moveTo>
                <a:cubicBezTo>
                  <a:pt x="81294" y="109244"/>
                  <a:pt x="72651" y="128551"/>
                  <a:pt x="72650" y="149877"/>
                </a:cubicBezTo>
                <a:lnTo>
                  <a:pt x="72650" y="1116780"/>
                </a:lnTo>
                <a:cubicBezTo>
                  <a:pt x="72650" y="1159432"/>
                  <a:pt x="107227" y="1194008"/>
                  <a:pt x="149878" y="1194008"/>
                </a:cubicBezTo>
                <a:lnTo>
                  <a:pt x="1116781" y="1194008"/>
                </a:lnTo>
                <a:cubicBezTo>
                  <a:pt x="1159434" y="1194008"/>
                  <a:pt x="1194009" y="1159432"/>
                  <a:pt x="1194009" y="1116780"/>
                </a:cubicBezTo>
                <a:lnTo>
                  <a:pt x="1194010" y="149877"/>
                </a:lnTo>
                <a:cubicBezTo>
                  <a:pt x="1194009" y="107225"/>
                  <a:pt x="1159433" y="72649"/>
                  <a:pt x="1116782" y="72649"/>
                </a:cubicBezTo>
                <a:lnTo>
                  <a:pt x="149879" y="72649"/>
                </a:lnTo>
                <a:cubicBezTo>
                  <a:pt x="128552" y="72649"/>
                  <a:pt x="109246" y="81293"/>
                  <a:pt x="95270" y="95268"/>
                </a:cubicBezTo>
                <a:close/>
                <a:moveTo>
                  <a:pt x="25551" y="25550"/>
                </a:moveTo>
                <a:cubicBezTo>
                  <a:pt x="41337" y="9764"/>
                  <a:pt x="63146" y="0"/>
                  <a:pt x="87235" y="0"/>
                </a:cubicBezTo>
                <a:lnTo>
                  <a:pt x="1179422" y="0"/>
                </a:lnTo>
                <a:cubicBezTo>
                  <a:pt x="1227601" y="0"/>
                  <a:pt x="1266657" y="39057"/>
                  <a:pt x="1266657" y="87235"/>
                </a:cubicBezTo>
                <a:lnTo>
                  <a:pt x="1266657" y="1179422"/>
                </a:lnTo>
                <a:cubicBezTo>
                  <a:pt x="1266657" y="1227601"/>
                  <a:pt x="1227601" y="1266657"/>
                  <a:pt x="1179422" y="1266657"/>
                </a:cubicBezTo>
                <a:lnTo>
                  <a:pt x="87235" y="1266657"/>
                </a:lnTo>
                <a:cubicBezTo>
                  <a:pt x="39057" y="1266657"/>
                  <a:pt x="0" y="1227601"/>
                  <a:pt x="0" y="1179422"/>
                </a:cubicBezTo>
                <a:lnTo>
                  <a:pt x="0" y="87235"/>
                </a:lnTo>
                <a:cubicBezTo>
                  <a:pt x="0" y="63146"/>
                  <a:pt x="9764" y="41337"/>
                  <a:pt x="25551" y="25550"/>
                </a:cubicBezTo>
                <a:close/>
              </a:path>
            </a:pathLst>
          </a:custGeom>
          <a:solidFill>
            <a:schemeClr val="accent5"/>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 name="文本框 27"/>
          <p:cNvSpPr txBox="1"/>
          <p:nvPr/>
        </p:nvSpPr>
        <p:spPr>
          <a:xfrm>
            <a:off x="4178570" y="5194643"/>
            <a:ext cx="4166259" cy="706755"/>
          </a:xfrm>
          <a:prstGeom prst="rect">
            <a:avLst/>
          </a:prstGeom>
          <a:noFill/>
        </p:spPr>
        <p:txBody>
          <a:bodyPr wrap="square" rtlCol="0">
            <a:spAutoFit/>
          </a:bodyPr>
          <a:lstStyle/>
          <a:p>
            <a:pPr algn="ctr"/>
            <a:r>
              <a:rPr lang="zh-CN" altLang="en-US" sz="4000" b="1" dirty="0" smtClean="0">
                <a:solidFill>
                  <a:srgbClr val="2070A1"/>
                </a:solidFill>
                <a:cs typeface="+mn-ea"/>
                <a:sym typeface="+mn-lt"/>
              </a:rPr>
              <a:t>软件测试的要求</a:t>
            </a:r>
            <a:endParaRPr lang="zh-CN" altLang="en-US" sz="4000" b="1" dirty="0">
              <a:solidFill>
                <a:srgbClr val="2070A1"/>
              </a:solidFill>
              <a:cs typeface="+mn-ea"/>
              <a:sym typeface="+mn-lt"/>
            </a:endParaRPr>
          </a:p>
        </p:txBody>
      </p:sp>
      <p:cxnSp>
        <p:nvCxnSpPr>
          <p:cNvPr id="31" name="直接连接符 30"/>
          <p:cNvCxnSpPr/>
          <p:nvPr/>
        </p:nvCxnSpPr>
        <p:spPr>
          <a:xfrm flipV="1">
            <a:off x="4330700" y="6122035"/>
            <a:ext cx="3831590" cy="18415"/>
          </a:xfrm>
          <a:prstGeom prst="line">
            <a:avLst/>
          </a:prstGeom>
          <a:ln w="25400" cap="rnd">
            <a:solidFill>
              <a:srgbClr val="34B2E4"/>
            </a:solidFill>
            <a:round/>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fill="hold"/>
                                        <p:tgtEl>
                                          <p:spTgt spid="8"/>
                                        </p:tgtEl>
                                        <p:attrNameLst>
                                          <p:attrName>ppt_x</p:attrName>
                                        </p:attrNameLst>
                                      </p:cBhvr>
                                      <p:tavLst>
                                        <p:tav tm="0">
                                          <p:val>
                                            <p:strVal val="#ppt_x"/>
                                          </p:val>
                                        </p:tav>
                                        <p:tav tm="100000">
                                          <p:val>
                                            <p:strVal val="#ppt_x"/>
                                          </p:val>
                                        </p:tav>
                                      </p:tavLst>
                                    </p:anim>
                                    <p:anim calcmode="lin" valueType="num">
                                      <p:cBhvr additive="base">
                                        <p:cTn id="8" dur="100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25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1000" fill="hold"/>
                                        <p:tgtEl>
                                          <p:spTgt spid="26"/>
                                        </p:tgtEl>
                                        <p:attrNameLst>
                                          <p:attrName>ppt_x</p:attrName>
                                        </p:attrNameLst>
                                      </p:cBhvr>
                                      <p:tavLst>
                                        <p:tav tm="0">
                                          <p:val>
                                            <p:strVal val="#ppt_x"/>
                                          </p:val>
                                        </p:tav>
                                        <p:tav tm="100000">
                                          <p:val>
                                            <p:strVal val="#ppt_x"/>
                                          </p:val>
                                        </p:tav>
                                      </p:tavLst>
                                    </p:anim>
                                    <p:anim calcmode="lin" valueType="num">
                                      <p:cBhvr additive="base">
                                        <p:cTn id="12" dur="1000" fill="hold"/>
                                        <p:tgtEl>
                                          <p:spTgt spid="26"/>
                                        </p:tgtEl>
                                        <p:attrNameLst>
                                          <p:attrName>ppt_y</p:attrName>
                                        </p:attrNameLst>
                                      </p:cBhvr>
                                      <p:tavLst>
                                        <p:tav tm="0">
                                          <p:val>
                                            <p:strVal val="0-#ppt_h/2"/>
                                          </p:val>
                                        </p:tav>
                                        <p:tav tm="100000">
                                          <p:val>
                                            <p:strVal val="#ppt_y"/>
                                          </p:val>
                                        </p:tav>
                                      </p:tavLst>
                                    </p:anim>
                                  </p:childTnLst>
                                </p:cTn>
                              </p:par>
                              <p:par>
                                <p:cTn id="13" presetID="2" presetClass="entr" presetSubtype="1" decel="100000" fill="hold" grpId="0" nodeType="withEffect">
                                  <p:stCondLst>
                                    <p:cond delay="50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1000" fill="hold"/>
                                        <p:tgtEl>
                                          <p:spTgt spid="2"/>
                                        </p:tgtEl>
                                        <p:attrNameLst>
                                          <p:attrName>ppt_x</p:attrName>
                                        </p:attrNameLst>
                                      </p:cBhvr>
                                      <p:tavLst>
                                        <p:tav tm="0">
                                          <p:val>
                                            <p:strVal val="#ppt_x"/>
                                          </p:val>
                                        </p:tav>
                                        <p:tav tm="100000">
                                          <p:val>
                                            <p:strVal val="#ppt_x"/>
                                          </p:val>
                                        </p:tav>
                                      </p:tavLst>
                                    </p:anim>
                                    <p:anim calcmode="lin" valueType="num">
                                      <p:cBhvr additive="base">
                                        <p:cTn id="16" dur="1000" fill="hold"/>
                                        <p:tgtEl>
                                          <p:spTgt spid="2"/>
                                        </p:tgtEl>
                                        <p:attrNameLst>
                                          <p:attrName>ppt_y</p:attrName>
                                        </p:attrNameLst>
                                      </p:cBhvr>
                                      <p:tavLst>
                                        <p:tav tm="0">
                                          <p:val>
                                            <p:strVal val="0-#ppt_h/2"/>
                                          </p:val>
                                        </p:tav>
                                        <p:tav tm="100000">
                                          <p:val>
                                            <p:strVal val="#ppt_y"/>
                                          </p:val>
                                        </p:tav>
                                      </p:tavLst>
                                    </p:anim>
                                  </p:childTnLst>
                                </p:cTn>
                              </p:par>
                              <p:par>
                                <p:cTn id="17" presetID="2" presetClass="entr" presetSubtype="1" decel="100000" fill="hold" grpId="0" nodeType="withEffect">
                                  <p:stCondLst>
                                    <p:cond delay="75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1000" fill="hold"/>
                                        <p:tgtEl>
                                          <p:spTgt spid="27"/>
                                        </p:tgtEl>
                                        <p:attrNameLst>
                                          <p:attrName>ppt_x</p:attrName>
                                        </p:attrNameLst>
                                      </p:cBhvr>
                                      <p:tavLst>
                                        <p:tav tm="0">
                                          <p:val>
                                            <p:strVal val="#ppt_x"/>
                                          </p:val>
                                        </p:tav>
                                        <p:tav tm="100000">
                                          <p:val>
                                            <p:strVal val="#ppt_x"/>
                                          </p:val>
                                        </p:tav>
                                      </p:tavLst>
                                    </p:anim>
                                    <p:anim calcmode="lin" valueType="num">
                                      <p:cBhvr additive="base">
                                        <p:cTn id="20" dur="1000" fill="hold"/>
                                        <p:tgtEl>
                                          <p:spTgt spid="27"/>
                                        </p:tgtEl>
                                        <p:attrNameLst>
                                          <p:attrName>ppt_y</p:attrName>
                                        </p:attrNameLst>
                                      </p:cBhvr>
                                      <p:tavLst>
                                        <p:tav tm="0">
                                          <p:val>
                                            <p:strVal val="0-#ppt_h/2"/>
                                          </p:val>
                                        </p:tav>
                                        <p:tav tm="100000">
                                          <p:val>
                                            <p:strVal val="#ppt_y"/>
                                          </p:val>
                                        </p:tav>
                                      </p:tavLst>
                                    </p:anim>
                                  </p:childTnLst>
                                </p:cTn>
                              </p:par>
                              <p:par>
                                <p:cTn id="21" presetID="2" presetClass="entr" presetSubtype="1" decel="100000" fill="hold" nodeType="withEffect">
                                  <p:stCondLst>
                                    <p:cond delay="100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1000" fill="hold"/>
                                        <p:tgtEl>
                                          <p:spTgt spid="14"/>
                                        </p:tgtEl>
                                        <p:attrNameLst>
                                          <p:attrName>ppt_x</p:attrName>
                                        </p:attrNameLst>
                                      </p:cBhvr>
                                      <p:tavLst>
                                        <p:tav tm="0">
                                          <p:val>
                                            <p:strVal val="#ppt_x"/>
                                          </p:val>
                                        </p:tav>
                                        <p:tav tm="100000">
                                          <p:val>
                                            <p:strVal val="#ppt_x"/>
                                          </p:val>
                                        </p:tav>
                                      </p:tavLst>
                                    </p:anim>
                                    <p:anim calcmode="lin" valueType="num">
                                      <p:cBhvr additive="base">
                                        <p:cTn id="24" dur="1000" fill="hold"/>
                                        <p:tgtEl>
                                          <p:spTgt spid="14"/>
                                        </p:tgtEl>
                                        <p:attrNameLst>
                                          <p:attrName>ppt_y</p:attrName>
                                        </p:attrNameLst>
                                      </p:cBhvr>
                                      <p:tavLst>
                                        <p:tav tm="0">
                                          <p:val>
                                            <p:strVal val="0-#ppt_h/2"/>
                                          </p:val>
                                        </p:tav>
                                        <p:tav tm="100000">
                                          <p:val>
                                            <p:strVal val="#ppt_y"/>
                                          </p:val>
                                        </p:tav>
                                      </p:tavLst>
                                    </p:anim>
                                  </p:childTnLst>
                                </p:cTn>
                              </p:par>
                              <p:par>
                                <p:cTn id="25" presetID="2" presetClass="entr" presetSubtype="1" decel="100000" fill="hold" nodeType="withEffect">
                                  <p:stCondLst>
                                    <p:cond delay="125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1000" fill="hold"/>
                                        <p:tgtEl>
                                          <p:spTgt spid="5"/>
                                        </p:tgtEl>
                                        <p:attrNameLst>
                                          <p:attrName>ppt_x</p:attrName>
                                        </p:attrNameLst>
                                      </p:cBhvr>
                                      <p:tavLst>
                                        <p:tav tm="0">
                                          <p:val>
                                            <p:strVal val="#ppt_x"/>
                                          </p:val>
                                        </p:tav>
                                        <p:tav tm="100000">
                                          <p:val>
                                            <p:strVal val="#ppt_x"/>
                                          </p:val>
                                        </p:tav>
                                      </p:tavLst>
                                    </p:anim>
                                    <p:anim calcmode="lin" valueType="num">
                                      <p:cBhvr additive="base">
                                        <p:cTn id="28" dur="1000" fill="hold"/>
                                        <p:tgtEl>
                                          <p:spTgt spid="5"/>
                                        </p:tgtEl>
                                        <p:attrNameLst>
                                          <p:attrName>ppt_y</p:attrName>
                                        </p:attrNameLst>
                                      </p:cBhvr>
                                      <p:tavLst>
                                        <p:tav tm="0">
                                          <p:val>
                                            <p:strVal val="0-#ppt_h/2"/>
                                          </p:val>
                                        </p:tav>
                                        <p:tav tm="100000">
                                          <p:val>
                                            <p:strVal val="#ppt_y"/>
                                          </p:val>
                                        </p:tav>
                                      </p:tavLst>
                                    </p:anim>
                                  </p:childTnLst>
                                </p:cTn>
                              </p:par>
                              <p:par>
                                <p:cTn id="29" presetID="2" presetClass="entr" presetSubtype="1" decel="100000" fill="hold" nodeType="withEffect">
                                  <p:stCondLst>
                                    <p:cond delay="150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1000" fill="hold"/>
                                        <p:tgtEl>
                                          <p:spTgt spid="17"/>
                                        </p:tgtEl>
                                        <p:attrNameLst>
                                          <p:attrName>ppt_x</p:attrName>
                                        </p:attrNameLst>
                                      </p:cBhvr>
                                      <p:tavLst>
                                        <p:tav tm="0">
                                          <p:val>
                                            <p:strVal val="#ppt_x"/>
                                          </p:val>
                                        </p:tav>
                                        <p:tav tm="100000">
                                          <p:val>
                                            <p:strVal val="#ppt_x"/>
                                          </p:val>
                                        </p:tav>
                                      </p:tavLst>
                                    </p:anim>
                                    <p:anim calcmode="lin" valueType="num">
                                      <p:cBhvr additive="base">
                                        <p:cTn id="32" dur="1000" fill="hold"/>
                                        <p:tgtEl>
                                          <p:spTgt spid="17"/>
                                        </p:tgtEl>
                                        <p:attrNameLst>
                                          <p:attrName>ppt_y</p:attrName>
                                        </p:attrNameLst>
                                      </p:cBhvr>
                                      <p:tavLst>
                                        <p:tav tm="0">
                                          <p:val>
                                            <p:strVal val="0-#ppt_h/2"/>
                                          </p:val>
                                        </p:tav>
                                        <p:tav tm="100000">
                                          <p:val>
                                            <p:strVal val="#ppt_y"/>
                                          </p:val>
                                        </p:tav>
                                      </p:tavLst>
                                    </p:anim>
                                  </p:childTnLst>
                                </p:cTn>
                              </p:par>
                              <p:par>
                                <p:cTn id="33" presetID="2" presetClass="entr" presetSubtype="1" decel="100000" fill="hold" grpId="0" nodeType="withEffect">
                                  <p:stCondLst>
                                    <p:cond delay="1750"/>
                                  </p:stCondLst>
                                  <p:childTnLst>
                                    <p:set>
                                      <p:cBhvr>
                                        <p:cTn id="34" dur="1" fill="hold">
                                          <p:stCondLst>
                                            <p:cond delay="0"/>
                                          </p:stCondLst>
                                        </p:cTn>
                                        <p:tgtEl>
                                          <p:spTgt spid="3"/>
                                        </p:tgtEl>
                                        <p:attrNameLst>
                                          <p:attrName>style.visibility</p:attrName>
                                        </p:attrNameLst>
                                      </p:cBhvr>
                                      <p:to>
                                        <p:strVal val="visible"/>
                                      </p:to>
                                    </p:set>
                                    <p:anim calcmode="lin" valueType="num">
                                      <p:cBhvr additive="base">
                                        <p:cTn id="35" dur="1000" fill="hold"/>
                                        <p:tgtEl>
                                          <p:spTgt spid="3"/>
                                        </p:tgtEl>
                                        <p:attrNameLst>
                                          <p:attrName>ppt_x</p:attrName>
                                        </p:attrNameLst>
                                      </p:cBhvr>
                                      <p:tavLst>
                                        <p:tav tm="0">
                                          <p:val>
                                            <p:strVal val="#ppt_x"/>
                                          </p:val>
                                        </p:tav>
                                        <p:tav tm="100000">
                                          <p:val>
                                            <p:strVal val="#ppt_x"/>
                                          </p:val>
                                        </p:tav>
                                      </p:tavLst>
                                    </p:anim>
                                    <p:anim calcmode="lin" valueType="num">
                                      <p:cBhvr additive="base">
                                        <p:cTn id="36" dur="1000" fill="hold"/>
                                        <p:tgtEl>
                                          <p:spTgt spid="3"/>
                                        </p:tgtEl>
                                        <p:attrNameLst>
                                          <p:attrName>ppt_y</p:attrName>
                                        </p:attrNameLst>
                                      </p:cBhvr>
                                      <p:tavLst>
                                        <p:tav tm="0">
                                          <p:val>
                                            <p:strVal val="0-#ppt_h/2"/>
                                          </p:val>
                                        </p:tav>
                                        <p:tav tm="100000">
                                          <p:val>
                                            <p:strVal val="#ppt_y"/>
                                          </p:val>
                                        </p:tav>
                                      </p:tavLst>
                                    </p:anim>
                                  </p:childTnLst>
                                </p:cTn>
                              </p:par>
                              <p:par>
                                <p:cTn id="37" presetID="2" presetClass="entr" presetSubtype="1" decel="100000" fill="hold" nodeType="withEffect">
                                  <p:stCondLst>
                                    <p:cond delay="200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1000" fill="hold"/>
                                        <p:tgtEl>
                                          <p:spTgt spid="11"/>
                                        </p:tgtEl>
                                        <p:attrNameLst>
                                          <p:attrName>ppt_x</p:attrName>
                                        </p:attrNameLst>
                                      </p:cBhvr>
                                      <p:tavLst>
                                        <p:tav tm="0">
                                          <p:val>
                                            <p:strVal val="#ppt_x"/>
                                          </p:val>
                                        </p:tav>
                                        <p:tav tm="100000">
                                          <p:val>
                                            <p:strVal val="#ppt_x"/>
                                          </p:val>
                                        </p:tav>
                                      </p:tavLst>
                                    </p:anim>
                                    <p:anim calcmode="lin" valueType="num">
                                      <p:cBhvr additive="base">
                                        <p:cTn id="40" dur="1000" fill="hold"/>
                                        <p:tgtEl>
                                          <p:spTgt spid="11"/>
                                        </p:tgtEl>
                                        <p:attrNameLst>
                                          <p:attrName>ppt_y</p:attrName>
                                        </p:attrNameLst>
                                      </p:cBhvr>
                                      <p:tavLst>
                                        <p:tav tm="0">
                                          <p:val>
                                            <p:strVal val="0-#ppt_h/2"/>
                                          </p:val>
                                        </p:tav>
                                        <p:tav tm="100000">
                                          <p:val>
                                            <p:strVal val="#ppt_y"/>
                                          </p:val>
                                        </p:tav>
                                      </p:tavLst>
                                    </p:anim>
                                  </p:childTnLst>
                                </p:cTn>
                              </p:par>
                              <p:par>
                                <p:cTn id="41" presetID="2" presetClass="entr" presetSubtype="1" decel="100000" fill="hold" nodeType="withEffect">
                                  <p:stCondLst>
                                    <p:cond delay="2250"/>
                                  </p:stCondLst>
                                  <p:childTnLst>
                                    <p:set>
                                      <p:cBhvr>
                                        <p:cTn id="42" dur="1" fill="hold">
                                          <p:stCondLst>
                                            <p:cond delay="0"/>
                                          </p:stCondLst>
                                        </p:cTn>
                                        <p:tgtEl>
                                          <p:spTgt spid="4"/>
                                        </p:tgtEl>
                                        <p:attrNameLst>
                                          <p:attrName>style.visibility</p:attrName>
                                        </p:attrNameLst>
                                      </p:cBhvr>
                                      <p:to>
                                        <p:strVal val="visible"/>
                                      </p:to>
                                    </p:set>
                                    <p:anim calcmode="lin" valueType="num">
                                      <p:cBhvr additive="base">
                                        <p:cTn id="43" dur="1000" fill="hold"/>
                                        <p:tgtEl>
                                          <p:spTgt spid="4"/>
                                        </p:tgtEl>
                                        <p:attrNameLst>
                                          <p:attrName>ppt_x</p:attrName>
                                        </p:attrNameLst>
                                      </p:cBhvr>
                                      <p:tavLst>
                                        <p:tav tm="0">
                                          <p:val>
                                            <p:strVal val="#ppt_x"/>
                                          </p:val>
                                        </p:tav>
                                        <p:tav tm="100000">
                                          <p:val>
                                            <p:strVal val="#ppt_x"/>
                                          </p:val>
                                        </p:tav>
                                      </p:tavLst>
                                    </p:anim>
                                    <p:anim calcmode="lin" valueType="num">
                                      <p:cBhvr additive="base">
                                        <p:cTn id="44" dur="1000" fill="hold"/>
                                        <p:tgtEl>
                                          <p:spTgt spid="4"/>
                                        </p:tgtEl>
                                        <p:attrNameLst>
                                          <p:attrName>ppt_y</p:attrName>
                                        </p:attrNameLst>
                                      </p:cBhvr>
                                      <p:tavLst>
                                        <p:tav tm="0">
                                          <p:val>
                                            <p:strVal val="0-#ppt_h/2"/>
                                          </p:val>
                                        </p:tav>
                                        <p:tav tm="100000">
                                          <p:val>
                                            <p:strVal val="#ppt_y"/>
                                          </p:val>
                                        </p:tav>
                                      </p:tavLst>
                                    </p:anim>
                                  </p:childTnLst>
                                </p:cTn>
                              </p:par>
                            </p:childTnLst>
                          </p:cTn>
                        </p:par>
                        <p:par>
                          <p:cTn id="45" fill="hold">
                            <p:stCondLst>
                              <p:cond delay="1000"/>
                            </p:stCondLst>
                            <p:childTnLst>
                              <p:par>
                                <p:cTn id="46" presetID="45" presetClass="entr" presetSubtype="0" fill="hold" grpId="0" nodeType="afterEffect">
                                  <p:stCondLst>
                                    <p:cond delay="0"/>
                                  </p:stCondLst>
                                  <p:iterate type="lt">
                                    <p:tmPct val="20000"/>
                                  </p:iterate>
                                  <p:childTnLst>
                                    <p:set>
                                      <p:cBhvr>
                                        <p:cTn id="47" dur="1" fill="hold">
                                          <p:stCondLst>
                                            <p:cond delay="0"/>
                                          </p:stCondLst>
                                        </p:cTn>
                                        <p:tgtEl>
                                          <p:spTgt spid="28"/>
                                        </p:tgtEl>
                                        <p:attrNameLst>
                                          <p:attrName>style.visibility</p:attrName>
                                        </p:attrNameLst>
                                      </p:cBhvr>
                                      <p:to>
                                        <p:strVal val="visible"/>
                                      </p:to>
                                    </p:set>
                                    <p:animEffect transition="in" filter="fade">
                                      <p:cBhvr>
                                        <p:cTn id="48" dur="500"/>
                                        <p:tgtEl>
                                          <p:spTgt spid="28"/>
                                        </p:tgtEl>
                                      </p:cBhvr>
                                    </p:animEffect>
                                    <p:anim calcmode="lin" valueType="num">
                                      <p:cBhvr>
                                        <p:cTn id="49" dur="500" fill="hold"/>
                                        <p:tgtEl>
                                          <p:spTgt spid="28"/>
                                        </p:tgtEl>
                                        <p:attrNameLst>
                                          <p:attrName>ppt_w</p:attrName>
                                        </p:attrNameLst>
                                      </p:cBhvr>
                                      <p:tavLst>
                                        <p:tav tm="0" fmla="#ppt_w*sin(2.5*pi*$)">
                                          <p:val>
                                            <p:fltVal val="0"/>
                                          </p:val>
                                        </p:tav>
                                        <p:tav tm="100000">
                                          <p:val>
                                            <p:fltVal val="1"/>
                                          </p:val>
                                        </p:tav>
                                      </p:tavLst>
                                    </p:anim>
                                    <p:anim calcmode="lin" valueType="num">
                                      <p:cBhvr>
                                        <p:cTn id="50" dur="500" fill="hold"/>
                                        <p:tgtEl>
                                          <p:spTgt spid="28"/>
                                        </p:tgtEl>
                                        <p:attrNameLst>
                                          <p:attrName>ppt_h</p:attrName>
                                        </p:attrNameLst>
                                      </p:cBhvr>
                                      <p:tavLst>
                                        <p:tav tm="0">
                                          <p:val>
                                            <p:strVal val="#ppt_h"/>
                                          </p:val>
                                        </p:tav>
                                        <p:tav tm="100000">
                                          <p:val>
                                            <p:strVal val="#ppt_h"/>
                                          </p:val>
                                        </p:tav>
                                      </p:tavLst>
                                    </p:anim>
                                  </p:childTnLst>
                                </p:cTn>
                              </p:par>
                            </p:childTnLst>
                          </p:cTn>
                        </p:par>
                        <p:par>
                          <p:cTn id="51" fill="hold">
                            <p:stCondLst>
                              <p:cond delay="4349"/>
                            </p:stCondLst>
                            <p:childTnLst>
                              <p:par>
                                <p:cTn id="52" presetID="16" presetClass="entr" presetSubtype="37" fill="hold" nodeType="after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barn(outVertical)">
                                      <p:cBhvr>
                                        <p:cTn id="54"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26" grpId="0" bldLvl="0" animBg="1"/>
      <p:bldP spid="27" grpId="0" bldLvl="0" animBg="1"/>
      <p:bldP spid="2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373620" y="3366720"/>
            <a:ext cx="1384817" cy="1384817"/>
            <a:chOff x="4373620" y="3366720"/>
            <a:chExt cx="1384817" cy="1384817"/>
          </a:xfrm>
        </p:grpSpPr>
        <p:sp>
          <p:nvSpPr>
            <p:cNvPr id="6" name="ïṧḷïḓê-Shape 171"/>
            <p:cNvSpPr/>
            <p:nvPr/>
          </p:nvSpPr>
          <p:spPr>
            <a:xfrm rot="18900000">
              <a:off x="4373620" y="3366720"/>
              <a:ext cx="1384817" cy="1384817"/>
            </a:xfrm>
            <a:prstGeom prst="rect">
              <a:avLst/>
            </a:prstGeom>
            <a:solidFill>
              <a:srgbClr val="E14956"/>
            </a:solidFill>
            <a:ln w="12700">
              <a:miter lim="400000"/>
            </a:ln>
          </p:spPr>
          <p:txBody>
            <a:bodyPr lIns="0" tIns="0" rIns="0" bIns="0" anchor="ctr"/>
            <a:lstStyle/>
            <a:p>
              <a:endParaRPr>
                <a:cs typeface="+mn-ea"/>
                <a:sym typeface="+mn-lt"/>
              </a:endParaRPr>
            </a:p>
          </p:txBody>
        </p:sp>
        <p:sp>
          <p:nvSpPr>
            <p:cNvPr id="119" name="Shape 2550"/>
            <p:cNvSpPr/>
            <p:nvPr/>
          </p:nvSpPr>
          <p:spPr>
            <a:xfrm>
              <a:off x="4816840" y="3841164"/>
              <a:ext cx="474488" cy="474488"/>
            </a:xfrm>
            <a:custGeom>
              <a:avLst/>
              <a:gdLst/>
              <a:ahLst/>
              <a:cxnLst>
                <a:cxn ang="0">
                  <a:pos x="wd2" y="hd2"/>
                </a:cxn>
                <a:cxn ang="5400000">
                  <a:pos x="wd2" y="hd2"/>
                </a:cxn>
                <a:cxn ang="10800000">
                  <a:pos x="wd2" y="hd2"/>
                </a:cxn>
                <a:cxn ang="16200000">
                  <a:pos x="wd2" y="hd2"/>
                </a:cxn>
              </a:cxnLst>
              <a:rect l="0" t="0" r="r" b="b"/>
              <a:pathLst>
                <a:path w="21600" h="21600" extrusionOk="0">
                  <a:moveTo>
                    <a:pt x="21109" y="7364"/>
                  </a:moveTo>
                  <a:cubicBezTo>
                    <a:pt x="20838" y="7364"/>
                    <a:pt x="20618" y="7584"/>
                    <a:pt x="20618" y="7855"/>
                  </a:cubicBezTo>
                  <a:lnTo>
                    <a:pt x="20618" y="18655"/>
                  </a:lnTo>
                  <a:cubicBezTo>
                    <a:pt x="20618" y="19739"/>
                    <a:pt x="19739" y="20618"/>
                    <a:pt x="18655" y="20618"/>
                  </a:cubicBezTo>
                  <a:lnTo>
                    <a:pt x="2945" y="20618"/>
                  </a:lnTo>
                  <a:cubicBezTo>
                    <a:pt x="1861" y="20618"/>
                    <a:pt x="982" y="19739"/>
                    <a:pt x="982" y="18655"/>
                  </a:cubicBezTo>
                  <a:lnTo>
                    <a:pt x="982" y="2945"/>
                  </a:lnTo>
                  <a:cubicBezTo>
                    <a:pt x="982" y="1861"/>
                    <a:pt x="1861" y="982"/>
                    <a:pt x="2945" y="982"/>
                  </a:cubicBezTo>
                  <a:lnTo>
                    <a:pt x="13745" y="982"/>
                  </a:lnTo>
                  <a:cubicBezTo>
                    <a:pt x="14017" y="982"/>
                    <a:pt x="14236" y="762"/>
                    <a:pt x="14236" y="491"/>
                  </a:cubicBezTo>
                  <a:cubicBezTo>
                    <a:pt x="14236" y="220"/>
                    <a:pt x="14017" y="0"/>
                    <a:pt x="13745" y="0"/>
                  </a:cubicBezTo>
                  <a:lnTo>
                    <a:pt x="2945" y="0"/>
                  </a:lnTo>
                  <a:cubicBezTo>
                    <a:pt x="1318" y="0"/>
                    <a:pt x="0" y="1319"/>
                    <a:pt x="0" y="2945"/>
                  </a:cubicBezTo>
                  <a:lnTo>
                    <a:pt x="0" y="18655"/>
                  </a:lnTo>
                  <a:cubicBezTo>
                    <a:pt x="0" y="20282"/>
                    <a:pt x="1318" y="21600"/>
                    <a:pt x="2945" y="21600"/>
                  </a:cubicBezTo>
                  <a:lnTo>
                    <a:pt x="18655" y="21600"/>
                  </a:lnTo>
                  <a:cubicBezTo>
                    <a:pt x="20282" y="21600"/>
                    <a:pt x="21600" y="20282"/>
                    <a:pt x="21600" y="18655"/>
                  </a:cubicBezTo>
                  <a:lnTo>
                    <a:pt x="21600" y="7855"/>
                  </a:lnTo>
                  <a:cubicBezTo>
                    <a:pt x="21600" y="7584"/>
                    <a:pt x="21380" y="7364"/>
                    <a:pt x="21109" y="7364"/>
                  </a:cubicBezTo>
                  <a:moveTo>
                    <a:pt x="7006" y="12764"/>
                  </a:moveTo>
                  <a:lnTo>
                    <a:pt x="8836" y="12764"/>
                  </a:lnTo>
                  <a:lnTo>
                    <a:pt x="8836" y="14594"/>
                  </a:lnTo>
                  <a:lnTo>
                    <a:pt x="6627" y="14973"/>
                  </a:lnTo>
                  <a:cubicBezTo>
                    <a:pt x="6627" y="14973"/>
                    <a:pt x="7006" y="12764"/>
                    <a:pt x="7006" y="12764"/>
                  </a:cubicBezTo>
                  <a:close/>
                  <a:moveTo>
                    <a:pt x="16775" y="2742"/>
                  </a:moveTo>
                  <a:lnTo>
                    <a:pt x="18858" y="4825"/>
                  </a:lnTo>
                  <a:lnTo>
                    <a:pt x="9818" y="13865"/>
                  </a:lnTo>
                  <a:lnTo>
                    <a:pt x="9818" y="11782"/>
                  </a:lnTo>
                  <a:lnTo>
                    <a:pt x="7736" y="11782"/>
                  </a:lnTo>
                  <a:cubicBezTo>
                    <a:pt x="7736" y="11782"/>
                    <a:pt x="16775" y="2742"/>
                    <a:pt x="16775" y="2742"/>
                  </a:cubicBezTo>
                  <a:close/>
                  <a:moveTo>
                    <a:pt x="18104" y="1414"/>
                  </a:moveTo>
                  <a:cubicBezTo>
                    <a:pt x="18371" y="1147"/>
                    <a:pt x="18739" y="982"/>
                    <a:pt x="19145" y="982"/>
                  </a:cubicBezTo>
                  <a:cubicBezTo>
                    <a:pt x="19959" y="982"/>
                    <a:pt x="20618" y="1642"/>
                    <a:pt x="20618" y="2455"/>
                  </a:cubicBezTo>
                  <a:cubicBezTo>
                    <a:pt x="20618" y="2861"/>
                    <a:pt x="20453" y="3230"/>
                    <a:pt x="20187" y="3496"/>
                  </a:cubicBezTo>
                  <a:lnTo>
                    <a:pt x="19552" y="4131"/>
                  </a:lnTo>
                  <a:lnTo>
                    <a:pt x="17469" y="2048"/>
                  </a:lnTo>
                  <a:cubicBezTo>
                    <a:pt x="17469" y="2048"/>
                    <a:pt x="18104" y="1414"/>
                    <a:pt x="18104" y="1414"/>
                  </a:cubicBezTo>
                  <a:close/>
                  <a:moveTo>
                    <a:pt x="5400" y="16200"/>
                  </a:moveTo>
                  <a:lnTo>
                    <a:pt x="9590" y="15481"/>
                  </a:lnTo>
                  <a:lnTo>
                    <a:pt x="20881" y="4190"/>
                  </a:lnTo>
                  <a:cubicBezTo>
                    <a:pt x="21325" y="3746"/>
                    <a:pt x="21600" y="3133"/>
                    <a:pt x="21600" y="2455"/>
                  </a:cubicBezTo>
                  <a:cubicBezTo>
                    <a:pt x="21600" y="1099"/>
                    <a:pt x="20501" y="0"/>
                    <a:pt x="19145" y="0"/>
                  </a:cubicBezTo>
                  <a:cubicBezTo>
                    <a:pt x="18468" y="0"/>
                    <a:pt x="17854" y="275"/>
                    <a:pt x="17410" y="719"/>
                  </a:cubicBezTo>
                  <a:lnTo>
                    <a:pt x="6119" y="12010"/>
                  </a:lnTo>
                  <a:cubicBezTo>
                    <a:pt x="6119" y="12010"/>
                    <a:pt x="5400" y="16200"/>
                    <a:pt x="5400" y="16200"/>
                  </a:cubicBezTo>
                  <a:close/>
                </a:path>
              </a:pathLst>
            </a:custGeom>
            <a:solidFill>
              <a:schemeClr val="bg1"/>
            </a:solidFill>
            <a:ln w="12700">
              <a:miter lim="400000"/>
            </a:ln>
          </p:spPr>
          <p:txBody>
            <a:bodyPr lIns="19045" tIns="19045" rIns="19045" bIns="19045" anchor="ctr"/>
            <a:lstStyle/>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grpSp>
      <p:grpSp>
        <p:nvGrpSpPr>
          <p:cNvPr id="8" name="组合 7"/>
          <p:cNvGrpSpPr/>
          <p:nvPr/>
        </p:nvGrpSpPr>
        <p:grpSpPr>
          <a:xfrm>
            <a:off x="5403591" y="4396691"/>
            <a:ext cx="1384817" cy="1384817"/>
            <a:chOff x="5403591" y="4396691"/>
            <a:chExt cx="1384817" cy="1384817"/>
          </a:xfrm>
        </p:grpSpPr>
        <p:sp>
          <p:nvSpPr>
            <p:cNvPr id="4" name="ïṧḷïḓê-Shape 169"/>
            <p:cNvSpPr/>
            <p:nvPr/>
          </p:nvSpPr>
          <p:spPr>
            <a:xfrm rot="18900000">
              <a:off x="5403591" y="4396691"/>
              <a:ext cx="1384817" cy="1384817"/>
            </a:xfrm>
            <a:prstGeom prst="rect">
              <a:avLst/>
            </a:prstGeom>
            <a:solidFill>
              <a:srgbClr val="F99302"/>
            </a:solidFill>
            <a:ln w="12700">
              <a:miter lim="400000"/>
            </a:ln>
          </p:spPr>
          <p:txBody>
            <a:bodyPr lIns="0" tIns="0" rIns="0" bIns="0" anchor="ctr"/>
            <a:lstStyle/>
            <a:p>
              <a:endParaRPr>
                <a:cs typeface="+mn-ea"/>
                <a:sym typeface="+mn-lt"/>
              </a:endParaRPr>
            </a:p>
          </p:txBody>
        </p:sp>
        <p:sp>
          <p:nvSpPr>
            <p:cNvPr id="120" name="Shape 2553"/>
            <p:cNvSpPr/>
            <p:nvPr/>
          </p:nvSpPr>
          <p:spPr>
            <a:xfrm>
              <a:off x="5909513" y="4924180"/>
              <a:ext cx="474487" cy="431353"/>
            </a:xfrm>
            <a:custGeom>
              <a:avLst/>
              <a:gdLst/>
              <a:ahLst/>
              <a:cxnLst>
                <a:cxn ang="0">
                  <a:pos x="wd2" y="hd2"/>
                </a:cxn>
                <a:cxn ang="5400000">
                  <a:pos x="wd2" y="hd2"/>
                </a:cxn>
                <a:cxn ang="10800000">
                  <a:pos x="wd2" y="hd2"/>
                </a:cxn>
                <a:cxn ang="16200000">
                  <a:pos x="wd2" y="hd2"/>
                </a:cxn>
              </a:cxnLst>
              <a:rect l="0" t="0" r="r" b="b"/>
              <a:pathLst>
                <a:path w="21600" h="21600" extrusionOk="0">
                  <a:moveTo>
                    <a:pt x="15709" y="8100"/>
                  </a:moveTo>
                  <a:cubicBezTo>
                    <a:pt x="14896" y="8100"/>
                    <a:pt x="14236" y="8826"/>
                    <a:pt x="14236" y="9720"/>
                  </a:cubicBezTo>
                  <a:cubicBezTo>
                    <a:pt x="14236" y="10615"/>
                    <a:pt x="14896" y="11340"/>
                    <a:pt x="15709" y="11340"/>
                  </a:cubicBezTo>
                  <a:cubicBezTo>
                    <a:pt x="16522" y="11340"/>
                    <a:pt x="17182" y="10615"/>
                    <a:pt x="17182" y="9720"/>
                  </a:cubicBezTo>
                  <a:cubicBezTo>
                    <a:pt x="17182" y="8826"/>
                    <a:pt x="16522" y="8100"/>
                    <a:pt x="15709" y="8100"/>
                  </a:cubicBezTo>
                  <a:moveTo>
                    <a:pt x="10800" y="18360"/>
                  </a:moveTo>
                  <a:cubicBezTo>
                    <a:pt x="9864" y="18360"/>
                    <a:pt x="8922" y="18237"/>
                    <a:pt x="7998" y="17995"/>
                  </a:cubicBezTo>
                  <a:cubicBezTo>
                    <a:pt x="7923" y="17975"/>
                    <a:pt x="7846" y="17965"/>
                    <a:pt x="7770" y="17965"/>
                  </a:cubicBezTo>
                  <a:cubicBezTo>
                    <a:pt x="7646" y="17965"/>
                    <a:pt x="7522" y="17991"/>
                    <a:pt x="7406" y="18043"/>
                  </a:cubicBezTo>
                  <a:lnTo>
                    <a:pt x="3352" y="19826"/>
                  </a:lnTo>
                  <a:lnTo>
                    <a:pt x="4013" y="16735"/>
                  </a:lnTo>
                  <a:cubicBezTo>
                    <a:pt x="4098" y="16339"/>
                    <a:pt x="3972" y="15924"/>
                    <a:pt x="3689" y="15662"/>
                  </a:cubicBezTo>
                  <a:cubicBezTo>
                    <a:pt x="1944" y="14045"/>
                    <a:pt x="982" y="11934"/>
                    <a:pt x="982" y="9720"/>
                  </a:cubicBezTo>
                  <a:cubicBezTo>
                    <a:pt x="982" y="4956"/>
                    <a:pt x="5387" y="1080"/>
                    <a:pt x="10800" y="1080"/>
                  </a:cubicBezTo>
                  <a:cubicBezTo>
                    <a:pt x="16214" y="1080"/>
                    <a:pt x="20618" y="4956"/>
                    <a:pt x="20618" y="9720"/>
                  </a:cubicBezTo>
                  <a:cubicBezTo>
                    <a:pt x="20618" y="14484"/>
                    <a:pt x="16214" y="18360"/>
                    <a:pt x="10800" y="18360"/>
                  </a:cubicBezTo>
                  <a:moveTo>
                    <a:pt x="10800" y="0"/>
                  </a:moveTo>
                  <a:cubicBezTo>
                    <a:pt x="4835" y="0"/>
                    <a:pt x="0" y="4352"/>
                    <a:pt x="0" y="9720"/>
                  </a:cubicBezTo>
                  <a:cubicBezTo>
                    <a:pt x="0" y="12353"/>
                    <a:pt x="1168" y="14738"/>
                    <a:pt x="3057" y="16488"/>
                  </a:cubicBezTo>
                  <a:lnTo>
                    <a:pt x="1964" y="21600"/>
                  </a:lnTo>
                  <a:lnTo>
                    <a:pt x="7770" y="19046"/>
                  </a:lnTo>
                  <a:cubicBezTo>
                    <a:pt x="8732" y="19298"/>
                    <a:pt x="9747" y="19440"/>
                    <a:pt x="10800" y="19440"/>
                  </a:cubicBezTo>
                  <a:cubicBezTo>
                    <a:pt x="16765" y="19440"/>
                    <a:pt x="21600" y="15089"/>
                    <a:pt x="21600" y="9720"/>
                  </a:cubicBezTo>
                  <a:cubicBezTo>
                    <a:pt x="21600" y="4352"/>
                    <a:pt x="16765" y="0"/>
                    <a:pt x="10800" y="0"/>
                  </a:cubicBezTo>
                  <a:moveTo>
                    <a:pt x="10800" y="8100"/>
                  </a:moveTo>
                  <a:cubicBezTo>
                    <a:pt x="9987" y="8100"/>
                    <a:pt x="9327" y="8826"/>
                    <a:pt x="9327" y="9720"/>
                  </a:cubicBezTo>
                  <a:cubicBezTo>
                    <a:pt x="9327" y="10615"/>
                    <a:pt x="9987" y="11340"/>
                    <a:pt x="10800" y="11340"/>
                  </a:cubicBezTo>
                  <a:cubicBezTo>
                    <a:pt x="11613" y="11340"/>
                    <a:pt x="12273" y="10615"/>
                    <a:pt x="12273" y="9720"/>
                  </a:cubicBezTo>
                  <a:cubicBezTo>
                    <a:pt x="12273" y="8826"/>
                    <a:pt x="11613" y="8100"/>
                    <a:pt x="10800" y="8100"/>
                  </a:cubicBezTo>
                  <a:moveTo>
                    <a:pt x="5891" y="8100"/>
                  </a:moveTo>
                  <a:cubicBezTo>
                    <a:pt x="5078" y="8100"/>
                    <a:pt x="4418" y="8826"/>
                    <a:pt x="4418" y="9720"/>
                  </a:cubicBezTo>
                  <a:cubicBezTo>
                    <a:pt x="4418" y="10615"/>
                    <a:pt x="5078" y="11340"/>
                    <a:pt x="5891" y="11340"/>
                  </a:cubicBezTo>
                  <a:cubicBezTo>
                    <a:pt x="6704" y="11340"/>
                    <a:pt x="7364" y="10615"/>
                    <a:pt x="7364" y="9720"/>
                  </a:cubicBezTo>
                  <a:cubicBezTo>
                    <a:pt x="7364" y="8826"/>
                    <a:pt x="6704" y="8100"/>
                    <a:pt x="5891" y="8100"/>
                  </a:cubicBezTo>
                </a:path>
              </a:pathLst>
            </a:custGeom>
            <a:solidFill>
              <a:schemeClr val="bg1"/>
            </a:solidFill>
            <a:ln w="12700">
              <a:miter lim="400000"/>
            </a:ln>
          </p:spPr>
          <p:txBody>
            <a:bodyPr lIns="19045" tIns="19045" rIns="19045" bIns="19045" anchor="ctr"/>
            <a:lstStyle/>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grpSp>
      <p:grpSp>
        <p:nvGrpSpPr>
          <p:cNvPr id="2" name="组合 1"/>
          <p:cNvGrpSpPr/>
          <p:nvPr/>
        </p:nvGrpSpPr>
        <p:grpSpPr>
          <a:xfrm>
            <a:off x="5403591" y="2336749"/>
            <a:ext cx="1384817" cy="1384817"/>
            <a:chOff x="5403591" y="2336749"/>
            <a:chExt cx="1384817" cy="1384817"/>
          </a:xfrm>
        </p:grpSpPr>
        <p:sp>
          <p:nvSpPr>
            <p:cNvPr id="3" name="ïṧḷïḓê-Shape 168"/>
            <p:cNvSpPr/>
            <p:nvPr/>
          </p:nvSpPr>
          <p:spPr>
            <a:xfrm rot="18900000">
              <a:off x="5403591" y="2336749"/>
              <a:ext cx="1384817" cy="1384817"/>
            </a:xfrm>
            <a:prstGeom prst="rect">
              <a:avLst/>
            </a:prstGeom>
            <a:noFill/>
            <a:ln w="50800">
              <a:solidFill>
                <a:srgbClr val="2070A1"/>
              </a:solidFill>
              <a:miter lim="400000"/>
            </a:ln>
          </p:spPr>
          <p:txBody>
            <a:bodyPr lIns="0" tIns="0" rIns="0" bIns="0" anchor="ctr"/>
            <a:lstStyle/>
            <a:p>
              <a:endParaRPr>
                <a:cs typeface="+mn-ea"/>
                <a:sym typeface="+mn-lt"/>
              </a:endParaRPr>
            </a:p>
          </p:txBody>
        </p:sp>
        <p:sp>
          <p:nvSpPr>
            <p:cNvPr id="121" name="Shape 2587"/>
            <p:cNvSpPr/>
            <p:nvPr/>
          </p:nvSpPr>
          <p:spPr>
            <a:xfrm>
              <a:off x="5838158" y="2758004"/>
              <a:ext cx="474488" cy="474488"/>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0"/>
                  </a:lnTo>
                  <a:cubicBezTo>
                    <a:pt x="19655" y="2640"/>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0"/>
                    <a:pt x="21380" y="0"/>
                    <a:pt x="21109" y="0"/>
                  </a:cubicBezTo>
                  <a:cubicBezTo>
                    <a:pt x="21034" y="0"/>
                    <a:pt x="20964" y="20"/>
                    <a:pt x="20900" y="52"/>
                  </a:cubicBezTo>
                  <a:lnTo>
                    <a:pt x="20898" y="48"/>
                  </a:lnTo>
                  <a:lnTo>
                    <a:pt x="302" y="8875"/>
                  </a:lnTo>
                  <a:cubicBezTo>
                    <a:pt x="301" y="8875"/>
                    <a:pt x="299" y="8876"/>
                    <a:pt x="297" y="8877"/>
                  </a:cubicBezTo>
                  <a:lnTo>
                    <a:pt x="280" y="8885"/>
                  </a:lnTo>
                  <a:lnTo>
                    <a:pt x="281" y="8887"/>
                  </a:lnTo>
                  <a:cubicBezTo>
                    <a:pt x="116" y="8967"/>
                    <a:pt x="0" y="9132"/>
                    <a:pt x="0" y="9327"/>
                  </a:cubicBezTo>
                  <a:cubicBezTo>
                    <a:pt x="0" y="9550"/>
                    <a:pt x="151" y="9731"/>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699"/>
                  </a:lnTo>
                  <a:cubicBezTo>
                    <a:pt x="21578" y="636"/>
                    <a:pt x="21600" y="567"/>
                    <a:pt x="21600" y="491"/>
                  </a:cubicBezTo>
                  <a:moveTo>
                    <a:pt x="7855" y="16200"/>
                  </a:moveTo>
                  <a:cubicBezTo>
                    <a:pt x="7719" y="16200"/>
                    <a:pt x="7596" y="16255"/>
                    <a:pt x="7507" y="16344"/>
                  </a:cubicBezTo>
                  <a:lnTo>
                    <a:pt x="6035" y="17817"/>
                  </a:lnTo>
                  <a:cubicBezTo>
                    <a:pt x="5946" y="17905"/>
                    <a:pt x="5891" y="18029"/>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0"/>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1"/>
                    <a:pt x="1964" y="19145"/>
                  </a:cubicBezTo>
                  <a:cubicBezTo>
                    <a:pt x="1964" y="19417"/>
                    <a:pt x="2184" y="19636"/>
                    <a:pt x="2455" y="19636"/>
                  </a:cubicBezTo>
                  <a:cubicBezTo>
                    <a:pt x="2590" y="19636"/>
                    <a:pt x="2713" y="19582"/>
                    <a:pt x="2802" y="19493"/>
                  </a:cubicBezTo>
                  <a:lnTo>
                    <a:pt x="7711" y="14583"/>
                  </a:lnTo>
                  <a:cubicBezTo>
                    <a:pt x="7800" y="14495"/>
                    <a:pt x="7855" y="14372"/>
                    <a:pt x="7855" y="14237"/>
                  </a:cubicBezTo>
                  <a:moveTo>
                    <a:pt x="4765" y="14583"/>
                  </a:moveTo>
                  <a:lnTo>
                    <a:pt x="5256" y="14093"/>
                  </a:lnTo>
                  <a:cubicBezTo>
                    <a:pt x="5345" y="14004"/>
                    <a:pt x="5400" y="13881"/>
                    <a:pt x="5400" y="13745"/>
                  </a:cubicBezTo>
                  <a:cubicBezTo>
                    <a:pt x="5400" y="13475"/>
                    <a:pt x="5180" y="13255"/>
                    <a:pt x="4909" y="13255"/>
                  </a:cubicBezTo>
                  <a:cubicBezTo>
                    <a:pt x="4774" y="13255"/>
                    <a:pt x="4651" y="13310"/>
                    <a:pt x="4562" y="13398"/>
                  </a:cubicBezTo>
                  <a:lnTo>
                    <a:pt x="4071" y="13889"/>
                  </a:lnTo>
                  <a:cubicBezTo>
                    <a:pt x="3982" y="13979"/>
                    <a:pt x="3927" y="14101"/>
                    <a:pt x="3927" y="14237"/>
                  </a:cubicBezTo>
                  <a:cubicBezTo>
                    <a:pt x="3927" y="14507"/>
                    <a:pt x="4147" y="14727"/>
                    <a:pt x="4418" y="14727"/>
                  </a:cubicBezTo>
                  <a:cubicBezTo>
                    <a:pt x="4554" y="14727"/>
                    <a:pt x="4676" y="14673"/>
                    <a:pt x="4765" y="14583"/>
                  </a:cubicBezTo>
                </a:path>
              </a:pathLst>
            </a:custGeom>
            <a:solidFill>
              <a:srgbClr val="2070A1"/>
            </a:solidFill>
            <a:ln w="12700">
              <a:miter lim="400000"/>
            </a:ln>
          </p:spPr>
          <p:txBody>
            <a:bodyPr lIns="19045" tIns="19045" rIns="19045" bIns="19045" anchor="ctr"/>
            <a:lstStyle/>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grpSp>
      <p:grpSp>
        <p:nvGrpSpPr>
          <p:cNvPr id="7" name="组合 6"/>
          <p:cNvGrpSpPr/>
          <p:nvPr/>
        </p:nvGrpSpPr>
        <p:grpSpPr>
          <a:xfrm>
            <a:off x="6433562" y="3366720"/>
            <a:ext cx="1384817" cy="1384817"/>
            <a:chOff x="6433562" y="3366720"/>
            <a:chExt cx="1384817" cy="1384817"/>
          </a:xfrm>
        </p:grpSpPr>
        <p:sp>
          <p:nvSpPr>
            <p:cNvPr id="5" name="ïṧḷïḓê-Shape 170"/>
            <p:cNvSpPr/>
            <p:nvPr/>
          </p:nvSpPr>
          <p:spPr>
            <a:xfrm rot="18900000">
              <a:off x="6433562" y="3366720"/>
              <a:ext cx="1384817" cy="1384817"/>
            </a:xfrm>
            <a:prstGeom prst="rect">
              <a:avLst/>
            </a:prstGeom>
            <a:solidFill>
              <a:srgbClr val="A6315B"/>
            </a:solidFill>
            <a:ln w="12700">
              <a:miter lim="400000"/>
            </a:ln>
          </p:spPr>
          <p:txBody>
            <a:bodyPr lIns="0" tIns="0" rIns="0" bIns="0" anchor="ctr"/>
            <a:lstStyle/>
            <a:p>
              <a:endParaRPr>
                <a:cs typeface="+mn-ea"/>
                <a:sym typeface="+mn-lt"/>
              </a:endParaRPr>
            </a:p>
          </p:txBody>
        </p:sp>
        <p:sp>
          <p:nvSpPr>
            <p:cNvPr id="122" name="Shape 2613"/>
            <p:cNvSpPr/>
            <p:nvPr/>
          </p:nvSpPr>
          <p:spPr>
            <a:xfrm>
              <a:off x="6939484" y="3850573"/>
              <a:ext cx="474488" cy="474488"/>
            </a:xfrm>
            <a:custGeom>
              <a:avLst/>
              <a:gdLst/>
              <a:ahLst/>
              <a:cxnLst>
                <a:cxn ang="0">
                  <a:pos x="wd2" y="hd2"/>
                </a:cxn>
                <a:cxn ang="5400000">
                  <a:pos x="wd2" y="hd2"/>
                </a:cxn>
                <a:cxn ang="10800000">
                  <a:pos x="wd2" y="hd2"/>
                </a:cxn>
                <a:cxn ang="16200000">
                  <a:pos x="wd2" y="hd2"/>
                </a:cxn>
              </a:cxnLst>
              <a:rect l="0" t="0" r="r" b="b"/>
              <a:pathLst>
                <a:path w="21600" h="21600" extrusionOk="0">
                  <a:moveTo>
                    <a:pt x="19636" y="1964"/>
                  </a:moveTo>
                  <a:lnTo>
                    <a:pt x="10800" y="1964"/>
                  </a:lnTo>
                  <a:cubicBezTo>
                    <a:pt x="8836" y="1964"/>
                    <a:pt x="8836" y="0"/>
                    <a:pt x="6873" y="0"/>
                  </a:cubicBezTo>
                  <a:lnTo>
                    <a:pt x="1964" y="0"/>
                  </a:lnTo>
                  <a:cubicBezTo>
                    <a:pt x="879" y="0"/>
                    <a:pt x="0" y="879"/>
                    <a:pt x="0" y="1964"/>
                  </a:cubicBezTo>
                  <a:lnTo>
                    <a:pt x="0" y="15709"/>
                  </a:lnTo>
                  <a:cubicBezTo>
                    <a:pt x="0" y="16794"/>
                    <a:pt x="879" y="17673"/>
                    <a:pt x="1964" y="17673"/>
                  </a:cubicBezTo>
                  <a:lnTo>
                    <a:pt x="6599" y="17673"/>
                  </a:lnTo>
                  <a:cubicBezTo>
                    <a:pt x="6257" y="17372"/>
                    <a:pt x="5941" y="17046"/>
                    <a:pt x="5656" y="16691"/>
                  </a:cubicBezTo>
                  <a:lnTo>
                    <a:pt x="1964" y="16691"/>
                  </a:lnTo>
                  <a:cubicBezTo>
                    <a:pt x="1422" y="16691"/>
                    <a:pt x="982" y="16252"/>
                    <a:pt x="982" y="15709"/>
                  </a:cubicBezTo>
                  <a:lnTo>
                    <a:pt x="982" y="5891"/>
                  </a:lnTo>
                  <a:lnTo>
                    <a:pt x="6599" y="5891"/>
                  </a:lnTo>
                  <a:cubicBezTo>
                    <a:pt x="7023" y="5517"/>
                    <a:pt x="7484" y="5185"/>
                    <a:pt x="7982" y="4909"/>
                  </a:cubicBezTo>
                  <a:lnTo>
                    <a:pt x="982" y="4909"/>
                  </a:lnTo>
                  <a:lnTo>
                    <a:pt x="982" y="1964"/>
                  </a:lnTo>
                  <a:cubicBezTo>
                    <a:pt x="982" y="1422"/>
                    <a:pt x="1422" y="982"/>
                    <a:pt x="1964" y="982"/>
                  </a:cubicBezTo>
                  <a:lnTo>
                    <a:pt x="6873" y="982"/>
                  </a:lnTo>
                  <a:cubicBezTo>
                    <a:pt x="8345" y="982"/>
                    <a:pt x="8345" y="2946"/>
                    <a:pt x="10800" y="2946"/>
                  </a:cubicBezTo>
                  <a:lnTo>
                    <a:pt x="19636" y="2946"/>
                  </a:lnTo>
                  <a:cubicBezTo>
                    <a:pt x="20178" y="2946"/>
                    <a:pt x="20618" y="3385"/>
                    <a:pt x="20618" y="3927"/>
                  </a:cubicBezTo>
                  <a:lnTo>
                    <a:pt x="20618" y="4909"/>
                  </a:lnTo>
                  <a:lnTo>
                    <a:pt x="15582" y="4909"/>
                  </a:lnTo>
                  <a:cubicBezTo>
                    <a:pt x="16080" y="5185"/>
                    <a:pt x="16541" y="5517"/>
                    <a:pt x="16965" y="5891"/>
                  </a:cubicBezTo>
                  <a:lnTo>
                    <a:pt x="20618" y="5891"/>
                  </a:lnTo>
                  <a:lnTo>
                    <a:pt x="20618" y="15709"/>
                  </a:lnTo>
                  <a:cubicBezTo>
                    <a:pt x="20618" y="16252"/>
                    <a:pt x="20178" y="16691"/>
                    <a:pt x="19636" y="16691"/>
                  </a:cubicBezTo>
                  <a:lnTo>
                    <a:pt x="18766" y="16691"/>
                  </a:lnTo>
                  <a:lnTo>
                    <a:pt x="19738" y="17663"/>
                  </a:lnTo>
                  <a:cubicBezTo>
                    <a:pt x="20774" y="17609"/>
                    <a:pt x="21600" y="16759"/>
                    <a:pt x="21600" y="15709"/>
                  </a:cubicBezTo>
                  <a:lnTo>
                    <a:pt x="21600" y="3927"/>
                  </a:lnTo>
                  <a:cubicBezTo>
                    <a:pt x="21600" y="2843"/>
                    <a:pt x="20721" y="1964"/>
                    <a:pt x="19636" y="1964"/>
                  </a:cubicBezTo>
                  <a:moveTo>
                    <a:pt x="11782" y="17673"/>
                  </a:moveTo>
                  <a:cubicBezTo>
                    <a:pt x="8529" y="17673"/>
                    <a:pt x="5891" y="15036"/>
                    <a:pt x="5891" y="11782"/>
                  </a:cubicBezTo>
                  <a:cubicBezTo>
                    <a:pt x="5891" y="8529"/>
                    <a:pt x="8529" y="5891"/>
                    <a:pt x="11782" y="5891"/>
                  </a:cubicBezTo>
                  <a:cubicBezTo>
                    <a:pt x="15035" y="5891"/>
                    <a:pt x="17673" y="8529"/>
                    <a:pt x="17673" y="11782"/>
                  </a:cubicBezTo>
                  <a:cubicBezTo>
                    <a:pt x="17673" y="15036"/>
                    <a:pt x="15035" y="17673"/>
                    <a:pt x="11782" y="17673"/>
                  </a:cubicBezTo>
                  <a:moveTo>
                    <a:pt x="16972" y="16278"/>
                  </a:moveTo>
                  <a:cubicBezTo>
                    <a:pt x="18018" y="15072"/>
                    <a:pt x="18655" y="13503"/>
                    <a:pt x="18655" y="11782"/>
                  </a:cubicBezTo>
                  <a:cubicBezTo>
                    <a:pt x="18655" y="7987"/>
                    <a:pt x="15578" y="4910"/>
                    <a:pt x="11782" y="4910"/>
                  </a:cubicBezTo>
                  <a:cubicBezTo>
                    <a:pt x="7986" y="4910"/>
                    <a:pt x="4909" y="7987"/>
                    <a:pt x="4909" y="11782"/>
                  </a:cubicBezTo>
                  <a:cubicBezTo>
                    <a:pt x="4909" y="15578"/>
                    <a:pt x="7986" y="18655"/>
                    <a:pt x="11782" y="18655"/>
                  </a:cubicBezTo>
                  <a:cubicBezTo>
                    <a:pt x="13503" y="18655"/>
                    <a:pt x="15072" y="18017"/>
                    <a:pt x="16278" y="16972"/>
                  </a:cubicBezTo>
                  <a:lnTo>
                    <a:pt x="16972" y="17666"/>
                  </a:lnTo>
                  <a:cubicBezTo>
                    <a:pt x="16969" y="17668"/>
                    <a:pt x="16967" y="17671"/>
                    <a:pt x="16965" y="17673"/>
                  </a:cubicBezTo>
                  <a:lnTo>
                    <a:pt x="16979" y="17673"/>
                  </a:lnTo>
                  <a:lnTo>
                    <a:pt x="20762" y="21457"/>
                  </a:lnTo>
                  <a:cubicBezTo>
                    <a:pt x="20851" y="21546"/>
                    <a:pt x="20974" y="21600"/>
                    <a:pt x="21109" y="21600"/>
                  </a:cubicBezTo>
                  <a:cubicBezTo>
                    <a:pt x="21380" y="21600"/>
                    <a:pt x="21600" y="21381"/>
                    <a:pt x="21600" y="21109"/>
                  </a:cubicBezTo>
                  <a:cubicBezTo>
                    <a:pt x="21600" y="20974"/>
                    <a:pt x="21545" y="20851"/>
                    <a:pt x="21456" y="20762"/>
                  </a:cubicBezTo>
                  <a:cubicBezTo>
                    <a:pt x="21456" y="20762"/>
                    <a:pt x="16972" y="16278"/>
                    <a:pt x="16972" y="16278"/>
                  </a:cubicBezTo>
                  <a:close/>
                </a:path>
              </a:pathLst>
            </a:custGeom>
            <a:solidFill>
              <a:schemeClr val="bg1"/>
            </a:solidFill>
            <a:ln w="12700">
              <a:miter lim="400000"/>
            </a:ln>
          </p:spPr>
          <p:txBody>
            <a:bodyPr lIns="19045" tIns="19045" rIns="19045" bIns="19045" anchor="ctr"/>
            <a:lstStyle/>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grpSp>
      <p:grpSp>
        <p:nvGrpSpPr>
          <p:cNvPr id="11" name="组合 10"/>
          <p:cNvGrpSpPr/>
          <p:nvPr/>
        </p:nvGrpSpPr>
        <p:grpSpPr>
          <a:xfrm>
            <a:off x="7176728" y="985820"/>
            <a:ext cx="4510967" cy="2207784"/>
            <a:chOff x="7796585" y="2116623"/>
            <a:chExt cx="4510967" cy="2207784"/>
          </a:xfrm>
        </p:grpSpPr>
        <p:sp>
          <p:nvSpPr>
            <p:cNvPr id="123" name="矩形 122"/>
            <p:cNvSpPr/>
            <p:nvPr/>
          </p:nvSpPr>
          <p:spPr>
            <a:xfrm>
              <a:off x="7796585" y="2616247"/>
              <a:ext cx="4510967" cy="1708160"/>
            </a:xfrm>
            <a:prstGeom prst="rect">
              <a:avLst/>
            </a:prstGeom>
          </p:spPr>
          <p:txBody>
            <a:bodyPr wrap="square">
              <a:spAutoFit/>
            </a:bodyPr>
            <a:lstStyle/>
            <a:p>
              <a:pPr>
                <a:lnSpc>
                  <a:spcPct val="150000"/>
                </a:lnSpc>
              </a:pPr>
              <a:r>
                <a:rPr lang="zh-CN" altLang="en-US" sz="1400" dirty="0" smtClean="0">
                  <a:solidFill>
                    <a:schemeClr val="tx1">
                      <a:lumMod val="50000"/>
                      <a:lumOff val="50000"/>
                    </a:schemeClr>
                  </a:solidFill>
                  <a:cs typeface="+mn-ea"/>
                </a:rPr>
                <a:t>软</a:t>
              </a:r>
              <a:r>
                <a:rPr lang="zh-CN" altLang="en-US" sz="1400" dirty="0">
                  <a:solidFill>
                    <a:schemeClr val="tx1">
                      <a:lumMod val="50000"/>
                      <a:lumOff val="50000"/>
                    </a:schemeClr>
                  </a:solidFill>
                  <a:cs typeface="+mn-ea"/>
                </a:rPr>
                <a:t>件测试并不像软件开发需要大量的创造性，更多的是重复性的工作，所以耐心也是作为软件测试工程师非常重要的品质。不仅要耐得住一遍一遍反复的用不同方法进行测试，还要耐得住软件每一轮更新的有可能重复的测试工作。</a:t>
              </a:r>
              <a:endParaRPr lang="zh-CN" altLang="en-US" sz="1400" dirty="0">
                <a:solidFill>
                  <a:schemeClr val="tx1">
                    <a:lumMod val="50000"/>
                    <a:lumOff val="50000"/>
                  </a:schemeClr>
                </a:solidFill>
                <a:cs typeface="+mn-ea"/>
                <a:sym typeface="+mn-lt"/>
              </a:endParaRPr>
            </a:p>
          </p:txBody>
        </p:sp>
        <p:sp>
          <p:nvSpPr>
            <p:cNvPr id="124" name="矩形 123"/>
            <p:cNvSpPr/>
            <p:nvPr/>
          </p:nvSpPr>
          <p:spPr>
            <a:xfrm>
              <a:off x="9302170" y="2116623"/>
              <a:ext cx="1266190" cy="553085"/>
            </a:xfrm>
            <a:prstGeom prst="rect">
              <a:avLst/>
            </a:prstGeom>
            <a:effectLst/>
          </p:spPr>
          <p:txBody>
            <a:bodyPr wrap="square">
              <a:spAutoFit/>
            </a:bodyPr>
            <a:lstStyle/>
            <a:p>
              <a:pPr lvl="0">
                <a:lnSpc>
                  <a:spcPct val="150000"/>
                </a:lnSpc>
                <a:defRPr/>
              </a:pPr>
              <a:r>
                <a:rPr lang="en-US" altLang="zh-CN" sz="2000" kern="0" spc="300" dirty="0" smtClean="0">
                  <a:solidFill>
                    <a:schemeClr val="tx1">
                      <a:lumMod val="75000"/>
                      <a:lumOff val="25000"/>
                    </a:schemeClr>
                  </a:solidFill>
                  <a:cs typeface="+mn-ea"/>
                </a:rPr>
                <a:t>   </a:t>
              </a:r>
              <a:r>
                <a:rPr lang="zh-CN" altLang="en-US" sz="2000" kern="0" spc="300" dirty="0" smtClean="0">
                  <a:solidFill>
                    <a:schemeClr val="tx1">
                      <a:lumMod val="75000"/>
                      <a:lumOff val="25000"/>
                    </a:schemeClr>
                  </a:solidFill>
                  <a:cs typeface="+mn-ea"/>
                </a:rPr>
                <a:t>耐</a:t>
              </a:r>
              <a:r>
                <a:rPr lang="zh-CN" altLang="en-US" sz="2000" kern="0" spc="300" dirty="0">
                  <a:solidFill>
                    <a:schemeClr val="tx1">
                      <a:lumMod val="75000"/>
                      <a:lumOff val="25000"/>
                    </a:schemeClr>
                  </a:solidFill>
                  <a:cs typeface="+mn-ea"/>
                </a:rPr>
                <a:t>心</a:t>
              </a:r>
              <a:endParaRPr lang="zh-CN" altLang="en-US" sz="2000" kern="0" spc="300" dirty="0">
                <a:solidFill>
                  <a:schemeClr val="tx1">
                    <a:lumMod val="75000"/>
                    <a:lumOff val="25000"/>
                  </a:schemeClr>
                </a:solidFill>
                <a:cs typeface="+mn-ea"/>
                <a:sym typeface="+mn-lt"/>
              </a:endParaRPr>
            </a:p>
          </p:txBody>
        </p:sp>
      </p:grpSp>
      <p:grpSp>
        <p:nvGrpSpPr>
          <p:cNvPr id="12" name="组合 11"/>
          <p:cNvGrpSpPr/>
          <p:nvPr/>
        </p:nvGrpSpPr>
        <p:grpSpPr>
          <a:xfrm>
            <a:off x="7776318" y="4315652"/>
            <a:ext cx="4240244" cy="2207784"/>
            <a:chOff x="7796585" y="4677327"/>
            <a:chExt cx="4240244" cy="2207784"/>
          </a:xfrm>
        </p:grpSpPr>
        <p:sp>
          <p:nvSpPr>
            <p:cNvPr id="125" name="矩形 124"/>
            <p:cNvSpPr/>
            <p:nvPr/>
          </p:nvSpPr>
          <p:spPr>
            <a:xfrm>
              <a:off x="7796585" y="5176951"/>
              <a:ext cx="4240244" cy="1708160"/>
            </a:xfrm>
            <a:prstGeom prst="rect">
              <a:avLst/>
            </a:prstGeom>
          </p:spPr>
          <p:txBody>
            <a:bodyPr wrap="square">
              <a:spAutoFit/>
            </a:bodyPr>
            <a:lstStyle/>
            <a:p>
              <a:pPr>
                <a:lnSpc>
                  <a:spcPct val="150000"/>
                </a:lnSpc>
              </a:pPr>
              <a:r>
                <a:rPr lang="zh-CN" altLang="en-US" sz="1400" dirty="0" smtClean="0">
                  <a:solidFill>
                    <a:schemeClr val="tx1">
                      <a:lumMod val="50000"/>
                      <a:lumOff val="50000"/>
                    </a:schemeClr>
                  </a:solidFill>
                  <a:cs typeface="+mn-ea"/>
                </a:rPr>
                <a:t>虽</a:t>
              </a:r>
              <a:r>
                <a:rPr lang="zh-CN" altLang="en-US" sz="1400" dirty="0">
                  <a:solidFill>
                    <a:schemeClr val="tx1">
                      <a:lumMod val="50000"/>
                      <a:lumOff val="50000"/>
                    </a:schemeClr>
                  </a:solidFill>
                  <a:cs typeface="+mn-ea"/>
                </a:rPr>
                <a:t>然责任心在任何工作中都是必不可少的，但是在软件测试工作中尤为重要。不能只满足于用常规的测试方法测试，没有问题就万事大吉。还要用一些非常规的方法去发现问题，要对测试工作，包括测试的软件，以及整个团队负责。</a:t>
              </a:r>
              <a:endParaRPr lang="zh-CN" altLang="en-US" sz="1400" dirty="0">
                <a:solidFill>
                  <a:schemeClr val="tx1">
                    <a:lumMod val="50000"/>
                    <a:lumOff val="50000"/>
                  </a:schemeClr>
                </a:solidFill>
                <a:cs typeface="+mn-ea"/>
                <a:sym typeface="+mn-lt"/>
              </a:endParaRPr>
            </a:p>
          </p:txBody>
        </p:sp>
        <p:sp>
          <p:nvSpPr>
            <p:cNvPr id="126" name="矩形 125"/>
            <p:cNvSpPr/>
            <p:nvPr/>
          </p:nvSpPr>
          <p:spPr>
            <a:xfrm>
              <a:off x="8531280" y="4677327"/>
              <a:ext cx="2771877" cy="553085"/>
            </a:xfrm>
            <a:prstGeom prst="rect">
              <a:avLst/>
            </a:prstGeom>
            <a:effectLst/>
          </p:spPr>
          <p:txBody>
            <a:bodyPr wrap="square">
              <a:spAutoFit/>
            </a:bodyPr>
            <a:lstStyle/>
            <a:p>
              <a:pPr lvl="0">
                <a:lnSpc>
                  <a:spcPct val="150000"/>
                </a:lnSpc>
                <a:defRPr/>
              </a:pPr>
              <a:r>
                <a:rPr lang="en-US" altLang="zh-CN" sz="2000" kern="0" spc="300" dirty="0" smtClean="0">
                  <a:solidFill>
                    <a:schemeClr val="tx1">
                      <a:lumMod val="75000"/>
                      <a:lumOff val="25000"/>
                    </a:schemeClr>
                  </a:solidFill>
                  <a:cs typeface="+mn-ea"/>
                </a:rPr>
                <a:t>      </a:t>
              </a:r>
              <a:r>
                <a:rPr lang="zh-CN" altLang="en-US" sz="2000" kern="0" spc="300" dirty="0" smtClean="0">
                  <a:solidFill>
                    <a:schemeClr val="tx1">
                      <a:lumMod val="75000"/>
                      <a:lumOff val="25000"/>
                    </a:schemeClr>
                  </a:solidFill>
                  <a:cs typeface="+mn-ea"/>
                </a:rPr>
                <a:t>责</a:t>
              </a:r>
              <a:r>
                <a:rPr lang="zh-CN" altLang="en-US" sz="2000" kern="0" spc="300" dirty="0">
                  <a:solidFill>
                    <a:schemeClr val="tx1">
                      <a:lumMod val="75000"/>
                      <a:lumOff val="25000"/>
                    </a:schemeClr>
                  </a:solidFill>
                  <a:cs typeface="+mn-ea"/>
                </a:rPr>
                <a:t>任心</a:t>
              </a:r>
              <a:endParaRPr lang="zh-CN" altLang="en-US" sz="2000" kern="0" spc="300" dirty="0">
                <a:solidFill>
                  <a:schemeClr val="tx1">
                    <a:lumMod val="75000"/>
                    <a:lumOff val="25000"/>
                  </a:schemeClr>
                </a:solidFill>
                <a:cs typeface="+mn-ea"/>
                <a:sym typeface="+mn-lt"/>
              </a:endParaRPr>
            </a:p>
          </p:txBody>
        </p:sp>
      </p:grpSp>
      <p:grpSp>
        <p:nvGrpSpPr>
          <p:cNvPr id="10" name="组合 9"/>
          <p:cNvGrpSpPr/>
          <p:nvPr/>
        </p:nvGrpSpPr>
        <p:grpSpPr>
          <a:xfrm>
            <a:off x="504304" y="1563830"/>
            <a:ext cx="3933130" cy="2213285"/>
            <a:chOff x="265914" y="2135624"/>
            <a:chExt cx="3933130" cy="2213285"/>
          </a:xfrm>
        </p:grpSpPr>
        <p:sp>
          <p:nvSpPr>
            <p:cNvPr id="127" name="矩形 126"/>
            <p:cNvSpPr/>
            <p:nvPr/>
          </p:nvSpPr>
          <p:spPr>
            <a:xfrm>
              <a:off x="265914" y="2640749"/>
              <a:ext cx="3933130" cy="1708160"/>
            </a:xfrm>
            <a:prstGeom prst="rect">
              <a:avLst/>
            </a:prstGeom>
          </p:spPr>
          <p:txBody>
            <a:bodyPr wrap="square">
              <a:spAutoFit/>
            </a:bodyPr>
            <a:lstStyle/>
            <a:p>
              <a:pPr>
                <a:lnSpc>
                  <a:spcPct val="150000"/>
                </a:lnSpc>
              </a:pPr>
              <a:r>
                <a:rPr lang="zh-CN" altLang="en-US" sz="1400" dirty="0" smtClean="0">
                  <a:solidFill>
                    <a:schemeClr val="tx1">
                      <a:lumMod val="50000"/>
                      <a:lumOff val="50000"/>
                    </a:schemeClr>
                  </a:solidFill>
                  <a:cs typeface="+mn-ea"/>
                </a:rPr>
                <a:t>软</a:t>
              </a:r>
              <a:r>
                <a:rPr lang="zh-CN" altLang="en-US" sz="1400" dirty="0">
                  <a:solidFill>
                    <a:schemeClr val="tx1">
                      <a:lumMod val="50000"/>
                      <a:lumOff val="50000"/>
                    </a:schemeClr>
                  </a:solidFill>
                  <a:cs typeface="+mn-ea"/>
                </a:rPr>
                <a:t>件测试工程师并不需要写太多的代码，但是作为软件质量的把关者，在进行软件测试工作时要十分的细心，因为稍有一点粗心就有可能漏掉一些重大的</a:t>
              </a:r>
              <a:r>
                <a:rPr lang="en-US" altLang="zh-CN" sz="1400" dirty="0">
                  <a:solidFill>
                    <a:schemeClr val="tx1">
                      <a:lumMod val="50000"/>
                      <a:lumOff val="50000"/>
                    </a:schemeClr>
                  </a:solidFill>
                  <a:cs typeface="+mn-ea"/>
                </a:rPr>
                <a:t>bug</a:t>
              </a:r>
              <a:r>
                <a:rPr lang="zh-CN" altLang="en-US" sz="1400" dirty="0">
                  <a:solidFill>
                    <a:schemeClr val="tx1">
                      <a:lumMod val="50000"/>
                      <a:lumOff val="50000"/>
                    </a:schemeClr>
                  </a:solidFill>
                  <a:cs typeface="+mn-ea"/>
                </a:rPr>
                <a:t>，造成软件质量不过关。严重的甚至会为团队甚至公司造成重大损失。</a:t>
              </a:r>
              <a:endParaRPr lang="zh-CN" altLang="en-US" sz="1400" dirty="0">
                <a:solidFill>
                  <a:schemeClr val="tx1">
                    <a:lumMod val="50000"/>
                    <a:lumOff val="50000"/>
                  </a:schemeClr>
                </a:solidFill>
                <a:cs typeface="+mn-ea"/>
                <a:sym typeface="+mn-lt"/>
              </a:endParaRPr>
            </a:p>
          </p:txBody>
        </p:sp>
        <p:sp>
          <p:nvSpPr>
            <p:cNvPr id="128" name="矩形 127"/>
            <p:cNvSpPr/>
            <p:nvPr/>
          </p:nvSpPr>
          <p:spPr>
            <a:xfrm>
              <a:off x="846642" y="2135624"/>
              <a:ext cx="2771877" cy="504882"/>
            </a:xfrm>
            <a:prstGeom prst="rect">
              <a:avLst/>
            </a:prstGeom>
            <a:effectLst/>
          </p:spPr>
          <p:txBody>
            <a:bodyPr wrap="square">
              <a:spAutoFit/>
            </a:bodyPr>
            <a:lstStyle/>
            <a:p>
              <a:pPr lvl="0" algn="ctr">
                <a:lnSpc>
                  <a:spcPct val="150000"/>
                </a:lnSpc>
                <a:defRPr/>
              </a:pPr>
              <a:r>
                <a:rPr lang="zh-CN" altLang="en-US" sz="2000" kern="0" spc="300" dirty="0" smtClean="0">
                  <a:solidFill>
                    <a:schemeClr val="tx1">
                      <a:lumMod val="75000"/>
                      <a:lumOff val="25000"/>
                    </a:schemeClr>
                  </a:solidFill>
                  <a:cs typeface="+mn-ea"/>
                </a:rPr>
                <a:t>细</a:t>
              </a:r>
              <a:r>
                <a:rPr lang="zh-CN" altLang="en-US" sz="2000" kern="0" spc="300" dirty="0">
                  <a:solidFill>
                    <a:schemeClr val="tx1">
                      <a:lumMod val="75000"/>
                      <a:lumOff val="25000"/>
                    </a:schemeClr>
                  </a:solidFill>
                  <a:cs typeface="+mn-ea"/>
                </a:rPr>
                <a:t>心</a:t>
              </a:r>
              <a:endParaRPr lang="zh-CN" altLang="en-US" sz="2000" kern="0" spc="300" dirty="0">
                <a:solidFill>
                  <a:schemeClr val="tx1">
                    <a:lumMod val="75000"/>
                    <a:lumOff val="25000"/>
                  </a:schemeClr>
                </a:solidFill>
                <a:cs typeface="+mn-ea"/>
                <a:sym typeface="+mn-lt"/>
              </a:endParaRPr>
            </a:p>
          </p:txBody>
        </p:sp>
      </p:grpSp>
      <p:grpSp>
        <p:nvGrpSpPr>
          <p:cNvPr id="13" name="组合 12"/>
          <p:cNvGrpSpPr/>
          <p:nvPr/>
        </p:nvGrpSpPr>
        <p:grpSpPr>
          <a:xfrm>
            <a:off x="265684" y="4190381"/>
            <a:ext cx="4190732" cy="1988124"/>
            <a:chOff x="199506" y="4573822"/>
            <a:chExt cx="4190732" cy="1988124"/>
          </a:xfrm>
        </p:grpSpPr>
        <p:sp>
          <p:nvSpPr>
            <p:cNvPr id="129" name="矩形 128"/>
            <p:cNvSpPr/>
            <p:nvPr/>
          </p:nvSpPr>
          <p:spPr>
            <a:xfrm>
              <a:off x="199506" y="5176951"/>
              <a:ext cx="4190732" cy="1384995"/>
            </a:xfrm>
            <a:prstGeom prst="rect">
              <a:avLst/>
            </a:prstGeom>
          </p:spPr>
          <p:txBody>
            <a:bodyPr wrap="square">
              <a:spAutoFit/>
            </a:bodyPr>
            <a:lstStyle/>
            <a:p>
              <a:r>
                <a:rPr lang="zh-CN" altLang="en-US" sz="1400" dirty="0" smtClean="0">
                  <a:solidFill>
                    <a:schemeClr val="tx1">
                      <a:lumMod val="50000"/>
                      <a:lumOff val="50000"/>
                    </a:schemeClr>
                  </a:solidFill>
                  <a:cs typeface="+mn-ea"/>
                </a:rPr>
                <a:t>软</a:t>
              </a:r>
              <a:r>
                <a:rPr lang="zh-CN" altLang="en-US" sz="1400" dirty="0">
                  <a:solidFill>
                    <a:schemeClr val="tx1">
                      <a:lumMod val="50000"/>
                      <a:lumOff val="50000"/>
                    </a:schemeClr>
                  </a:solidFill>
                  <a:cs typeface="+mn-ea"/>
                </a:rPr>
                <a:t>件测试人员在提交</a:t>
              </a:r>
              <a:r>
                <a:rPr lang="en-US" altLang="zh-CN" sz="1400" dirty="0">
                  <a:solidFill>
                    <a:schemeClr val="tx1">
                      <a:lumMod val="50000"/>
                      <a:lumOff val="50000"/>
                    </a:schemeClr>
                  </a:solidFill>
                  <a:cs typeface="+mn-ea"/>
                </a:rPr>
                <a:t>bug</a:t>
              </a:r>
              <a:r>
                <a:rPr lang="zh-CN" altLang="en-US" sz="1400" dirty="0">
                  <a:solidFill>
                    <a:schemeClr val="tx1">
                      <a:lumMod val="50000"/>
                      <a:lumOff val="50000"/>
                    </a:schemeClr>
                  </a:solidFill>
                  <a:cs typeface="+mn-ea"/>
                </a:rPr>
                <a:t>给开发人员的时候，肯定免不了与开发人员进行一些技术上和问题上的沟通，这个时候就需要良好的沟通能力了。如何能让开发人员更好的去修改</a:t>
              </a:r>
              <a:r>
                <a:rPr lang="en-US" altLang="zh-CN" sz="1400" dirty="0">
                  <a:solidFill>
                    <a:schemeClr val="tx1">
                      <a:lumMod val="50000"/>
                      <a:lumOff val="50000"/>
                    </a:schemeClr>
                  </a:solidFill>
                  <a:cs typeface="+mn-ea"/>
                </a:rPr>
                <a:t>bug</a:t>
              </a:r>
              <a:r>
                <a:rPr lang="zh-CN" altLang="en-US" sz="1400" dirty="0">
                  <a:solidFill>
                    <a:schemeClr val="tx1">
                      <a:lumMod val="50000"/>
                      <a:lumOff val="50000"/>
                    </a:schemeClr>
                  </a:solidFill>
                  <a:cs typeface="+mn-ea"/>
                </a:rPr>
                <a:t>，很考验测试人员的沟通技巧。除此之外，在工作中跟产品经理等其他同事也经常需要沟通交流，所以良好的沟通能力也是很重要的</a:t>
              </a:r>
              <a:r>
                <a:rPr lang="zh-CN" altLang="en-US" sz="1400" dirty="0" smtClean="0">
                  <a:solidFill>
                    <a:schemeClr val="tx1">
                      <a:lumMod val="50000"/>
                      <a:lumOff val="50000"/>
                    </a:schemeClr>
                  </a:solidFill>
                  <a:cs typeface="+mn-ea"/>
                </a:rPr>
                <a:t>。</a:t>
              </a:r>
              <a:endParaRPr lang="zh-CN" altLang="en-US" sz="1400" dirty="0">
                <a:solidFill>
                  <a:schemeClr val="tx1">
                    <a:lumMod val="50000"/>
                    <a:lumOff val="50000"/>
                  </a:schemeClr>
                </a:solidFill>
                <a:cs typeface="+mn-ea"/>
              </a:endParaRPr>
            </a:p>
          </p:txBody>
        </p:sp>
        <p:sp>
          <p:nvSpPr>
            <p:cNvPr id="130" name="矩形 129"/>
            <p:cNvSpPr/>
            <p:nvPr/>
          </p:nvSpPr>
          <p:spPr>
            <a:xfrm>
              <a:off x="1018285" y="4573822"/>
              <a:ext cx="2771877" cy="553085"/>
            </a:xfrm>
            <a:prstGeom prst="rect">
              <a:avLst/>
            </a:prstGeom>
            <a:effectLst/>
          </p:spPr>
          <p:txBody>
            <a:bodyPr wrap="square">
              <a:spAutoFit/>
            </a:bodyPr>
            <a:lstStyle/>
            <a:p>
              <a:pPr lvl="0">
                <a:lnSpc>
                  <a:spcPct val="150000"/>
                </a:lnSpc>
                <a:defRPr/>
              </a:pPr>
              <a:r>
                <a:rPr lang="en-US" altLang="zh-CN" sz="2000" kern="0" spc="300" dirty="0" smtClean="0">
                  <a:solidFill>
                    <a:schemeClr val="tx1">
                      <a:lumMod val="75000"/>
                      <a:lumOff val="25000"/>
                    </a:schemeClr>
                  </a:solidFill>
                  <a:cs typeface="+mn-ea"/>
                </a:rPr>
                <a:t>  </a:t>
              </a:r>
              <a:r>
                <a:rPr lang="zh-CN" altLang="en-US" sz="2000" kern="0" spc="300" dirty="0" smtClean="0">
                  <a:solidFill>
                    <a:schemeClr val="tx1">
                      <a:lumMod val="75000"/>
                      <a:lumOff val="25000"/>
                    </a:schemeClr>
                  </a:solidFill>
                  <a:cs typeface="+mn-ea"/>
                </a:rPr>
                <a:t>良</a:t>
              </a:r>
              <a:r>
                <a:rPr lang="zh-CN" altLang="en-US" sz="2000" kern="0" spc="300" dirty="0">
                  <a:solidFill>
                    <a:schemeClr val="tx1">
                      <a:lumMod val="75000"/>
                      <a:lumOff val="25000"/>
                    </a:schemeClr>
                  </a:solidFill>
                  <a:cs typeface="+mn-ea"/>
                </a:rPr>
                <a:t>好的沟通能力</a:t>
              </a:r>
              <a:endParaRPr lang="zh-CN" altLang="en-US" sz="2000" kern="0" spc="300" dirty="0">
                <a:solidFill>
                  <a:schemeClr val="tx1">
                    <a:lumMod val="75000"/>
                    <a:lumOff val="25000"/>
                  </a:schemeClr>
                </a:solidFill>
                <a:cs typeface="+mn-ea"/>
                <a:sym typeface="+mn-lt"/>
              </a:endParaRPr>
            </a:p>
          </p:txBody>
        </p:sp>
      </p:grpSp>
      <p:sp>
        <p:nvSpPr>
          <p:cNvPr id="22" name="矩形 21"/>
          <p:cNvSpPr/>
          <p:nvPr/>
        </p:nvSpPr>
        <p:spPr>
          <a:xfrm>
            <a:off x="1666993" y="692150"/>
            <a:ext cx="3380020" cy="645160"/>
          </a:xfrm>
          <a:prstGeom prst="rect">
            <a:avLst/>
          </a:prstGeom>
          <a:effectLst/>
        </p:spPr>
        <p:txBody>
          <a:bodyPr wrap="square">
            <a:spAutoFit/>
          </a:bodyPr>
          <a:lstStyle/>
          <a:p>
            <a:pPr lvl="0">
              <a:lnSpc>
                <a:spcPct val="150000"/>
              </a:lnSpc>
              <a:defRPr/>
            </a:pPr>
            <a:r>
              <a:rPr lang="zh-CN" altLang="en-US" sz="2400" kern="0">
                <a:solidFill>
                  <a:prstClr val="black">
                    <a:lumMod val="65000"/>
                    <a:lumOff val="35000"/>
                  </a:prstClr>
                </a:solidFill>
                <a:cs typeface="+mn-ea"/>
                <a:sym typeface="+mn-lt"/>
              </a:rPr>
              <a:t>软件测试的岗位要求</a:t>
            </a:r>
            <a:endParaRPr lang="zh-CN" altLang="en-US" sz="2400" kern="0">
              <a:solidFill>
                <a:prstClr val="black">
                  <a:lumMod val="65000"/>
                  <a:lumOff val="35000"/>
                </a:prstClr>
              </a:solidFill>
              <a:cs typeface="+mn-ea"/>
              <a:sym typeface="+mn-lt"/>
            </a:endParaRPr>
          </a:p>
        </p:txBody>
      </p:sp>
      <p:sp>
        <p:nvSpPr>
          <p:cNvPr id="23" name="圆角矩形 22"/>
          <p:cNvSpPr/>
          <p:nvPr/>
        </p:nvSpPr>
        <p:spPr>
          <a:xfrm rot="2700000">
            <a:off x="708419" y="695645"/>
            <a:ext cx="590584" cy="590584"/>
          </a:xfrm>
          <a:prstGeom prst="roundRect">
            <a:avLst/>
          </a:prstGeom>
          <a:solidFill>
            <a:srgbClr val="34B2E4"/>
          </a:solidFill>
          <a:ln>
            <a:noFill/>
          </a:ln>
          <a:effectLst>
            <a:outerShdw blurRad="127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圆角矩形 23"/>
          <p:cNvSpPr/>
          <p:nvPr/>
        </p:nvSpPr>
        <p:spPr>
          <a:xfrm rot="2700000">
            <a:off x="579421" y="695645"/>
            <a:ext cx="590584" cy="590584"/>
          </a:xfrm>
          <a:prstGeom prst="roundRect">
            <a:avLst/>
          </a:prstGeom>
          <a:solidFill>
            <a:schemeClr val="bg1"/>
          </a:solidFill>
          <a:ln>
            <a:noFill/>
          </a:ln>
          <a:effectLst>
            <a:outerShdw blurRad="1905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1000" fill="hold"/>
                                        <p:tgtEl>
                                          <p:spTgt spid="23"/>
                                        </p:tgtEl>
                                        <p:attrNameLst>
                                          <p:attrName>ppt_x</p:attrName>
                                        </p:attrNameLst>
                                      </p:cBhvr>
                                      <p:tavLst>
                                        <p:tav tm="0">
                                          <p:val>
                                            <p:strVal val="0-#ppt_w/2"/>
                                          </p:val>
                                        </p:tav>
                                        <p:tav tm="100000">
                                          <p:val>
                                            <p:strVal val="#ppt_x"/>
                                          </p:val>
                                        </p:tav>
                                      </p:tavLst>
                                    </p:anim>
                                    <p:anim calcmode="lin" valueType="num">
                                      <p:cBhvr additive="base">
                                        <p:cTn id="8" dur="100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1000" fill="hold"/>
                                        <p:tgtEl>
                                          <p:spTgt spid="24"/>
                                        </p:tgtEl>
                                        <p:attrNameLst>
                                          <p:attrName>ppt_x</p:attrName>
                                        </p:attrNameLst>
                                      </p:cBhvr>
                                      <p:tavLst>
                                        <p:tav tm="0">
                                          <p:val>
                                            <p:strVal val="0-#ppt_w/2"/>
                                          </p:val>
                                        </p:tav>
                                        <p:tav tm="100000">
                                          <p:val>
                                            <p:strVal val="#ppt_x"/>
                                          </p:val>
                                        </p:tav>
                                      </p:tavLst>
                                    </p:anim>
                                    <p:anim calcmode="lin" valueType="num">
                                      <p:cBhvr additive="base">
                                        <p:cTn id="12" dur="1000" fill="hold"/>
                                        <p:tgtEl>
                                          <p:spTgt spid="24"/>
                                        </p:tgtEl>
                                        <p:attrNameLst>
                                          <p:attrName>ppt_y</p:attrName>
                                        </p:attrNameLst>
                                      </p:cBhvr>
                                      <p:tavLst>
                                        <p:tav tm="0">
                                          <p:val>
                                            <p:strVal val="#ppt_y"/>
                                          </p:val>
                                        </p:tav>
                                        <p:tav tm="100000">
                                          <p:val>
                                            <p:strVal val="#ppt_y"/>
                                          </p:val>
                                        </p:tav>
                                      </p:tavLst>
                                    </p:anim>
                                  </p:childTnLst>
                                </p:cTn>
                              </p:par>
                              <p:par>
                                <p:cTn id="13" presetID="45" presetClass="entr" presetSubtype="0" fill="hold" grpId="0" nodeType="withEffect">
                                  <p:stCondLst>
                                    <p:cond delay="250"/>
                                  </p:stCondLst>
                                  <p:iterate type="lt">
                                    <p:tmPct val="20000"/>
                                  </p:iterate>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anim calcmode="lin" valueType="num">
                                      <p:cBhvr>
                                        <p:cTn id="16" dur="500" fill="hold"/>
                                        <p:tgtEl>
                                          <p:spTgt spid="22"/>
                                        </p:tgtEl>
                                        <p:attrNameLst>
                                          <p:attrName>ppt_w</p:attrName>
                                        </p:attrNameLst>
                                      </p:cBhvr>
                                      <p:tavLst>
                                        <p:tav tm="0" fmla="#ppt_w*sin(2.5*pi*$)">
                                          <p:val>
                                            <p:fltVal val="0"/>
                                          </p:val>
                                        </p:tav>
                                        <p:tav tm="100000">
                                          <p:val>
                                            <p:fltVal val="1"/>
                                          </p:val>
                                        </p:tav>
                                      </p:tavLst>
                                    </p:anim>
                                    <p:anim calcmode="lin" valueType="num">
                                      <p:cBhvr>
                                        <p:cTn id="17" dur="500" fill="hold"/>
                                        <p:tgtEl>
                                          <p:spTgt spid="22"/>
                                        </p:tgtEl>
                                        <p:attrNameLst>
                                          <p:attrName>ppt_h</p:attrName>
                                        </p:attrNameLst>
                                      </p:cBhvr>
                                      <p:tavLst>
                                        <p:tav tm="0">
                                          <p:val>
                                            <p:strVal val="#ppt_h"/>
                                          </p:val>
                                        </p:tav>
                                        <p:tav tm="100000">
                                          <p:val>
                                            <p:strVal val="#ppt_h"/>
                                          </p:val>
                                        </p:tav>
                                      </p:tavLst>
                                    </p:anim>
                                  </p:childTnLst>
                                </p:cTn>
                              </p:par>
                            </p:childTnLst>
                          </p:cTn>
                        </p:par>
                        <p:par>
                          <p:cTn id="18" fill="hold">
                            <p:stCondLst>
                              <p:cond delay="1549"/>
                            </p:stCondLst>
                            <p:childTnLst>
                              <p:par>
                                <p:cTn id="19" presetID="49" presetClass="entr" presetSubtype="0" decel="10000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750" fill="hold"/>
                                        <p:tgtEl>
                                          <p:spTgt spid="2"/>
                                        </p:tgtEl>
                                        <p:attrNameLst>
                                          <p:attrName>ppt_w</p:attrName>
                                        </p:attrNameLst>
                                      </p:cBhvr>
                                      <p:tavLst>
                                        <p:tav tm="0">
                                          <p:val>
                                            <p:fltVal val="0"/>
                                          </p:val>
                                        </p:tav>
                                        <p:tav tm="100000">
                                          <p:val>
                                            <p:strVal val="#ppt_w"/>
                                          </p:val>
                                        </p:tav>
                                      </p:tavLst>
                                    </p:anim>
                                    <p:anim calcmode="lin" valueType="num">
                                      <p:cBhvr>
                                        <p:cTn id="22" dur="750" fill="hold"/>
                                        <p:tgtEl>
                                          <p:spTgt spid="2"/>
                                        </p:tgtEl>
                                        <p:attrNameLst>
                                          <p:attrName>ppt_h</p:attrName>
                                        </p:attrNameLst>
                                      </p:cBhvr>
                                      <p:tavLst>
                                        <p:tav tm="0">
                                          <p:val>
                                            <p:fltVal val="0"/>
                                          </p:val>
                                        </p:tav>
                                        <p:tav tm="100000">
                                          <p:val>
                                            <p:strVal val="#ppt_h"/>
                                          </p:val>
                                        </p:tav>
                                      </p:tavLst>
                                    </p:anim>
                                    <p:anim calcmode="lin" valueType="num">
                                      <p:cBhvr>
                                        <p:cTn id="23" dur="750" fill="hold"/>
                                        <p:tgtEl>
                                          <p:spTgt spid="2"/>
                                        </p:tgtEl>
                                        <p:attrNameLst>
                                          <p:attrName>style.rotation</p:attrName>
                                        </p:attrNameLst>
                                      </p:cBhvr>
                                      <p:tavLst>
                                        <p:tav tm="0">
                                          <p:val>
                                            <p:fltVal val="360"/>
                                          </p:val>
                                        </p:tav>
                                        <p:tav tm="100000">
                                          <p:val>
                                            <p:fltVal val="0"/>
                                          </p:val>
                                        </p:tav>
                                      </p:tavLst>
                                    </p:anim>
                                    <p:animEffect transition="in" filter="fade">
                                      <p:cBhvr>
                                        <p:cTn id="24" dur="750"/>
                                        <p:tgtEl>
                                          <p:spTgt spid="2"/>
                                        </p:tgtEl>
                                      </p:cBhvr>
                                    </p:animEffect>
                                  </p:childTnLst>
                                </p:cTn>
                              </p:par>
                              <p:par>
                                <p:cTn id="25" presetID="49" presetClass="entr" presetSubtype="0" decel="100000" fill="hold" nodeType="withEffect">
                                  <p:stCondLst>
                                    <p:cond delay="250"/>
                                  </p:stCondLst>
                                  <p:childTnLst>
                                    <p:set>
                                      <p:cBhvr>
                                        <p:cTn id="26" dur="1" fill="hold">
                                          <p:stCondLst>
                                            <p:cond delay="0"/>
                                          </p:stCondLst>
                                        </p:cTn>
                                        <p:tgtEl>
                                          <p:spTgt spid="9"/>
                                        </p:tgtEl>
                                        <p:attrNameLst>
                                          <p:attrName>style.visibility</p:attrName>
                                        </p:attrNameLst>
                                      </p:cBhvr>
                                      <p:to>
                                        <p:strVal val="visible"/>
                                      </p:to>
                                    </p:set>
                                    <p:anim calcmode="lin" valueType="num">
                                      <p:cBhvr>
                                        <p:cTn id="27" dur="750" fill="hold"/>
                                        <p:tgtEl>
                                          <p:spTgt spid="9"/>
                                        </p:tgtEl>
                                        <p:attrNameLst>
                                          <p:attrName>ppt_w</p:attrName>
                                        </p:attrNameLst>
                                      </p:cBhvr>
                                      <p:tavLst>
                                        <p:tav tm="0">
                                          <p:val>
                                            <p:fltVal val="0"/>
                                          </p:val>
                                        </p:tav>
                                        <p:tav tm="100000">
                                          <p:val>
                                            <p:strVal val="#ppt_w"/>
                                          </p:val>
                                        </p:tav>
                                      </p:tavLst>
                                    </p:anim>
                                    <p:anim calcmode="lin" valueType="num">
                                      <p:cBhvr>
                                        <p:cTn id="28" dur="750" fill="hold"/>
                                        <p:tgtEl>
                                          <p:spTgt spid="9"/>
                                        </p:tgtEl>
                                        <p:attrNameLst>
                                          <p:attrName>ppt_h</p:attrName>
                                        </p:attrNameLst>
                                      </p:cBhvr>
                                      <p:tavLst>
                                        <p:tav tm="0">
                                          <p:val>
                                            <p:fltVal val="0"/>
                                          </p:val>
                                        </p:tav>
                                        <p:tav tm="100000">
                                          <p:val>
                                            <p:strVal val="#ppt_h"/>
                                          </p:val>
                                        </p:tav>
                                      </p:tavLst>
                                    </p:anim>
                                    <p:anim calcmode="lin" valueType="num">
                                      <p:cBhvr>
                                        <p:cTn id="29" dur="750" fill="hold"/>
                                        <p:tgtEl>
                                          <p:spTgt spid="9"/>
                                        </p:tgtEl>
                                        <p:attrNameLst>
                                          <p:attrName>style.rotation</p:attrName>
                                        </p:attrNameLst>
                                      </p:cBhvr>
                                      <p:tavLst>
                                        <p:tav tm="0">
                                          <p:val>
                                            <p:fltVal val="360"/>
                                          </p:val>
                                        </p:tav>
                                        <p:tav tm="100000">
                                          <p:val>
                                            <p:fltVal val="0"/>
                                          </p:val>
                                        </p:tav>
                                      </p:tavLst>
                                    </p:anim>
                                    <p:animEffect transition="in" filter="fade">
                                      <p:cBhvr>
                                        <p:cTn id="30" dur="750"/>
                                        <p:tgtEl>
                                          <p:spTgt spid="9"/>
                                        </p:tgtEl>
                                      </p:cBhvr>
                                    </p:animEffect>
                                  </p:childTnLst>
                                </p:cTn>
                              </p:par>
                              <p:par>
                                <p:cTn id="31" presetID="49" presetClass="entr" presetSubtype="0" decel="100000" fill="hold" nodeType="withEffect">
                                  <p:stCondLst>
                                    <p:cond delay="500"/>
                                  </p:stCondLst>
                                  <p:childTnLst>
                                    <p:set>
                                      <p:cBhvr>
                                        <p:cTn id="32" dur="1" fill="hold">
                                          <p:stCondLst>
                                            <p:cond delay="0"/>
                                          </p:stCondLst>
                                        </p:cTn>
                                        <p:tgtEl>
                                          <p:spTgt spid="7"/>
                                        </p:tgtEl>
                                        <p:attrNameLst>
                                          <p:attrName>style.visibility</p:attrName>
                                        </p:attrNameLst>
                                      </p:cBhvr>
                                      <p:to>
                                        <p:strVal val="visible"/>
                                      </p:to>
                                    </p:set>
                                    <p:anim calcmode="lin" valueType="num">
                                      <p:cBhvr>
                                        <p:cTn id="33" dur="750" fill="hold"/>
                                        <p:tgtEl>
                                          <p:spTgt spid="7"/>
                                        </p:tgtEl>
                                        <p:attrNameLst>
                                          <p:attrName>ppt_w</p:attrName>
                                        </p:attrNameLst>
                                      </p:cBhvr>
                                      <p:tavLst>
                                        <p:tav tm="0">
                                          <p:val>
                                            <p:fltVal val="0"/>
                                          </p:val>
                                        </p:tav>
                                        <p:tav tm="100000">
                                          <p:val>
                                            <p:strVal val="#ppt_w"/>
                                          </p:val>
                                        </p:tav>
                                      </p:tavLst>
                                    </p:anim>
                                    <p:anim calcmode="lin" valueType="num">
                                      <p:cBhvr>
                                        <p:cTn id="34" dur="750" fill="hold"/>
                                        <p:tgtEl>
                                          <p:spTgt spid="7"/>
                                        </p:tgtEl>
                                        <p:attrNameLst>
                                          <p:attrName>ppt_h</p:attrName>
                                        </p:attrNameLst>
                                      </p:cBhvr>
                                      <p:tavLst>
                                        <p:tav tm="0">
                                          <p:val>
                                            <p:fltVal val="0"/>
                                          </p:val>
                                        </p:tav>
                                        <p:tav tm="100000">
                                          <p:val>
                                            <p:strVal val="#ppt_h"/>
                                          </p:val>
                                        </p:tav>
                                      </p:tavLst>
                                    </p:anim>
                                    <p:anim calcmode="lin" valueType="num">
                                      <p:cBhvr>
                                        <p:cTn id="35" dur="750" fill="hold"/>
                                        <p:tgtEl>
                                          <p:spTgt spid="7"/>
                                        </p:tgtEl>
                                        <p:attrNameLst>
                                          <p:attrName>style.rotation</p:attrName>
                                        </p:attrNameLst>
                                      </p:cBhvr>
                                      <p:tavLst>
                                        <p:tav tm="0">
                                          <p:val>
                                            <p:fltVal val="360"/>
                                          </p:val>
                                        </p:tav>
                                        <p:tav tm="100000">
                                          <p:val>
                                            <p:fltVal val="0"/>
                                          </p:val>
                                        </p:tav>
                                      </p:tavLst>
                                    </p:anim>
                                    <p:animEffect transition="in" filter="fade">
                                      <p:cBhvr>
                                        <p:cTn id="36" dur="750"/>
                                        <p:tgtEl>
                                          <p:spTgt spid="7"/>
                                        </p:tgtEl>
                                      </p:cBhvr>
                                    </p:animEffect>
                                  </p:childTnLst>
                                </p:cTn>
                              </p:par>
                              <p:par>
                                <p:cTn id="37" presetID="49" presetClass="entr" presetSubtype="0" decel="100000" fill="hold" nodeType="withEffect">
                                  <p:stCondLst>
                                    <p:cond delay="750"/>
                                  </p:stCondLst>
                                  <p:childTnLst>
                                    <p:set>
                                      <p:cBhvr>
                                        <p:cTn id="38" dur="1" fill="hold">
                                          <p:stCondLst>
                                            <p:cond delay="0"/>
                                          </p:stCondLst>
                                        </p:cTn>
                                        <p:tgtEl>
                                          <p:spTgt spid="8"/>
                                        </p:tgtEl>
                                        <p:attrNameLst>
                                          <p:attrName>style.visibility</p:attrName>
                                        </p:attrNameLst>
                                      </p:cBhvr>
                                      <p:to>
                                        <p:strVal val="visible"/>
                                      </p:to>
                                    </p:set>
                                    <p:anim calcmode="lin" valueType="num">
                                      <p:cBhvr>
                                        <p:cTn id="39" dur="750" fill="hold"/>
                                        <p:tgtEl>
                                          <p:spTgt spid="8"/>
                                        </p:tgtEl>
                                        <p:attrNameLst>
                                          <p:attrName>ppt_w</p:attrName>
                                        </p:attrNameLst>
                                      </p:cBhvr>
                                      <p:tavLst>
                                        <p:tav tm="0">
                                          <p:val>
                                            <p:fltVal val="0"/>
                                          </p:val>
                                        </p:tav>
                                        <p:tav tm="100000">
                                          <p:val>
                                            <p:strVal val="#ppt_w"/>
                                          </p:val>
                                        </p:tav>
                                      </p:tavLst>
                                    </p:anim>
                                    <p:anim calcmode="lin" valueType="num">
                                      <p:cBhvr>
                                        <p:cTn id="40" dur="750" fill="hold"/>
                                        <p:tgtEl>
                                          <p:spTgt spid="8"/>
                                        </p:tgtEl>
                                        <p:attrNameLst>
                                          <p:attrName>ppt_h</p:attrName>
                                        </p:attrNameLst>
                                      </p:cBhvr>
                                      <p:tavLst>
                                        <p:tav tm="0">
                                          <p:val>
                                            <p:fltVal val="0"/>
                                          </p:val>
                                        </p:tav>
                                        <p:tav tm="100000">
                                          <p:val>
                                            <p:strVal val="#ppt_h"/>
                                          </p:val>
                                        </p:tav>
                                      </p:tavLst>
                                    </p:anim>
                                    <p:anim calcmode="lin" valueType="num">
                                      <p:cBhvr>
                                        <p:cTn id="41" dur="750" fill="hold"/>
                                        <p:tgtEl>
                                          <p:spTgt spid="8"/>
                                        </p:tgtEl>
                                        <p:attrNameLst>
                                          <p:attrName>style.rotation</p:attrName>
                                        </p:attrNameLst>
                                      </p:cBhvr>
                                      <p:tavLst>
                                        <p:tav tm="0">
                                          <p:val>
                                            <p:fltVal val="360"/>
                                          </p:val>
                                        </p:tav>
                                        <p:tav tm="100000">
                                          <p:val>
                                            <p:fltVal val="0"/>
                                          </p:val>
                                        </p:tav>
                                      </p:tavLst>
                                    </p:anim>
                                    <p:animEffect transition="in" filter="fade">
                                      <p:cBhvr>
                                        <p:cTn id="42" dur="750"/>
                                        <p:tgtEl>
                                          <p:spTgt spid="8"/>
                                        </p:tgtEl>
                                      </p:cBhvr>
                                    </p:animEffect>
                                  </p:childTnLst>
                                </p:cTn>
                              </p:par>
                            </p:childTnLst>
                          </p:cTn>
                        </p:par>
                        <p:par>
                          <p:cTn id="43" fill="hold">
                            <p:stCondLst>
                              <p:cond delay="2549"/>
                            </p:stCondLst>
                            <p:childTnLst>
                              <p:par>
                                <p:cTn id="44" presetID="2" presetClass="entr" presetSubtype="8" decel="100000" fill="hold" nodeType="after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additive="base">
                                        <p:cTn id="46" dur="1000" fill="hold"/>
                                        <p:tgtEl>
                                          <p:spTgt spid="10"/>
                                        </p:tgtEl>
                                        <p:attrNameLst>
                                          <p:attrName>ppt_x</p:attrName>
                                        </p:attrNameLst>
                                      </p:cBhvr>
                                      <p:tavLst>
                                        <p:tav tm="0">
                                          <p:val>
                                            <p:strVal val="0-#ppt_w/2"/>
                                          </p:val>
                                        </p:tav>
                                        <p:tav tm="100000">
                                          <p:val>
                                            <p:strVal val="#ppt_x"/>
                                          </p:val>
                                        </p:tav>
                                      </p:tavLst>
                                    </p:anim>
                                    <p:anim calcmode="lin" valueType="num">
                                      <p:cBhvr additive="base">
                                        <p:cTn id="47" dur="1000" fill="hold"/>
                                        <p:tgtEl>
                                          <p:spTgt spid="10"/>
                                        </p:tgtEl>
                                        <p:attrNameLst>
                                          <p:attrName>ppt_y</p:attrName>
                                        </p:attrNameLst>
                                      </p:cBhvr>
                                      <p:tavLst>
                                        <p:tav tm="0">
                                          <p:val>
                                            <p:strVal val="#ppt_y"/>
                                          </p:val>
                                        </p:tav>
                                        <p:tav tm="100000">
                                          <p:val>
                                            <p:strVal val="#ppt_y"/>
                                          </p:val>
                                        </p:tav>
                                      </p:tavLst>
                                    </p:anim>
                                  </p:childTnLst>
                                </p:cTn>
                              </p:par>
                              <p:par>
                                <p:cTn id="48" presetID="2" presetClass="entr" presetSubtype="2" decel="100000" fill="hold" nodeType="withEffect">
                                  <p:stCondLst>
                                    <p:cond delay="0"/>
                                  </p:stCondLst>
                                  <p:childTnLst>
                                    <p:set>
                                      <p:cBhvr>
                                        <p:cTn id="49" dur="1" fill="hold">
                                          <p:stCondLst>
                                            <p:cond delay="0"/>
                                          </p:stCondLst>
                                        </p:cTn>
                                        <p:tgtEl>
                                          <p:spTgt spid="11"/>
                                        </p:tgtEl>
                                        <p:attrNameLst>
                                          <p:attrName>style.visibility</p:attrName>
                                        </p:attrNameLst>
                                      </p:cBhvr>
                                      <p:to>
                                        <p:strVal val="visible"/>
                                      </p:to>
                                    </p:set>
                                    <p:anim calcmode="lin" valueType="num">
                                      <p:cBhvr additive="base">
                                        <p:cTn id="50" dur="1000" fill="hold"/>
                                        <p:tgtEl>
                                          <p:spTgt spid="11"/>
                                        </p:tgtEl>
                                        <p:attrNameLst>
                                          <p:attrName>ppt_x</p:attrName>
                                        </p:attrNameLst>
                                      </p:cBhvr>
                                      <p:tavLst>
                                        <p:tav tm="0">
                                          <p:val>
                                            <p:strVal val="1+#ppt_w/2"/>
                                          </p:val>
                                        </p:tav>
                                        <p:tav tm="100000">
                                          <p:val>
                                            <p:strVal val="#ppt_x"/>
                                          </p:val>
                                        </p:tav>
                                      </p:tavLst>
                                    </p:anim>
                                    <p:anim calcmode="lin" valueType="num">
                                      <p:cBhvr additive="base">
                                        <p:cTn id="51" dur="1000" fill="hold"/>
                                        <p:tgtEl>
                                          <p:spTgt spid="11"/>
                                        </p:tgtEl>
                                        <p:attrNameLst>
                                          <p:attrName>ppt_y</p:attrName>
                                        </p:attrNameLst>
                                      </p:cBhvr>
                                      <p:tavLst>
                                        <p:tav tm="0">
                                          <p:val>
                                            <p:strVal val="#ppt_y"/>
                                          </p:val>
                                        </p:tav>
                                        <p:tav tm="100000">
                                          <p:val>
                                            <p:strVal val="#ppt_y"/>
                                          </p:val>
                                        </p:tav>
                                      </p:tavLst>
                                    </p:anim>
                                  </p:childTnLst>
                                </p:cTn>
                              </p:par>
                            </p:childTnLst>
                          </p:cTn>
                        </p:par>
                        <p:par>
                          <p:cTn id="52" fill="hold">
                            <p:stCondLst>
                              <p:cond delay="3549"/>
                            </p:stCondLst>
                            <p:childTnLst>
                              <p:par>
                                <p:cTn id="53" presetID="2" presetClass="entr" presetSubtype="8" decel="100000" fill="hold" nodeType="after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additive="base">
                                        <p:cTn id="55" dur="1000" fill="hold"/>
                                        <p:tgtEl>
                                          <p:spTgt spid="13"/>
                                        </p:tgtEl>
                                        <p:attrNameLst>
                                          <p:attrName>ppt_x</p:attrName>
                                        </p:attrNameLst>
                                      </p:cBhvr>
                                      <p:tavLst>
                                        <p:tav tm="0">
                                          <p:val>
                                            <p:strVal val="0-#ppt_w/2"/>
                                          </p:val>
                                        </p:tav>
                                        <p:tav tm="100000">
                                          <p:val>
                                            <p:strVal val="#ppt_x"/>
                                          </p:val>
                                        </p:tav>
                                      </p:tavLst>
                                    </p:anim>
                                    <p:anim calcmode="lin" valueType="num">
                                      <p:cBhvr additive="base">
                                        <p:cTn id="56" dur="1000" fill="hold"/>
                                        <p:tgtEl>
                                          <p:spTgt spid="13"/>
                                        </p:tgtEl>
                                        <p:attrNameLst>
                                          <p:attrName>ppt_y</p:attrName>
                                        </p:attrNameLst>
                                      </p:cBhvr>
                                      <p:tavLst>
                                        <p:tav tm="0">
                                          <p:val>
                                            <p:strVal val="#ppt_y"/>
                                          </p:val>
                                        </p:tav>
                                        <p:tav tm="100000">
                                          <p:val>
                                            <p:strVal val="#ppt_y"/>
                                          </p:val>
                                        </p:tav>
                                      </p:tavLst>
                                    </p:anim>
                                  </p:childTnLst>
                                </p:cTn>
                              </p:par>
                              <p:par>
                                <p:cTn id="57" presetID="2" presetClass="entr" presetSubtype="2" decel="100000" fill="hold" nodeType="withEffect">
                                  <p:stCondLst>
                                    <p:cond delay="0"/>
                                  </p:stCondLst>
                                  <p:childTnLst>
                                    <p:set>
                                      <p:cBhvr>
                                        <p:cTn id="58" dur="1" fill="hold">
                                          <p:stCondLst>
                                            <p:cond delay="0"/>
                                          </p:stCondLst>
                                        </p:cTn>
                                        <p:tgtEl>
                                          <p:spTgt spid="12"/>
                                        </p:tgtEl>
                                        <p:attrNameLst>
                                          <p:attrName>style.visibility</p:attrName>
                                        </p:attrNameLst>
                                      </p:cBhvr>
                                      <p:to>
                                        <p:strVal val="visible"/>
                                      </p:to>
                                    </p:set>
                                    <p:anim calcmode="lin" valueType="num">
                                      <p:cBhvr additive="base">
                                        <p:cTn id="59" dur="1000" fill="hold"/>
                                        <p:tgtEl>
                                          <p:spTgt spid="12"/>
                                        </p:tgtEl>
                                        <p:attrNameLst>
                                          <p:attrName>ppt_x</p:attrName>
                                        </p:attrNameLst>
                                      </p:cBhvr>
                                      <p:tavLst>
                                        <p:tav tm="0">
                                          <p:val>
                                            <p:strVal val="1+#ppt_w/2"/>
                                          </p:val>
                                        </p:tav>
                                        <p:tav tm="100000">
                                          <p:val>
                                            <p:strVal val="#ppt_x"/>
                                          </p:val>
                                        </p:tav>
                                      </p:tavLst>
                                    </p:anim>
                                    <p:anim calcmode="lin" valueType="num">
                                      <p:cBhvr additive="base">
                                        <p:cTn id="60" dur="10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ldLvl="0" animBg="1"/>
      <p:bldP spid="23" grpId="0" animBg="1"/>
      <p:bldP spid="2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rot="2700000">
            <a:off x="7768804" y="3931681"/>
            <a:ext cx="1068341" cy="1068341"/>
          </a:xfrm>
          <a:prstGeom prst="roundRect">
            <a:avLst>
              <a:gd name="adj" fmla="val 6887"/>
            </a:avLst>
          </a:prstGeom>
          <a:solidFill>
            <a:schemeClr val="bg1"/>
          </a:solidFill>
          <a:ln w="12700">
            <a:noFill/>
          </a:ln>
          <a:effectLst>
            <a:innerShdw blurRad="190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圆角矩形 2"/>
          <p:cNvSpPr/>
          <p:nvPr/>
        </p:nvSpPr>
        <p:spPr>
          <a:xfrm rot="2700000">
            <a:off x="8500874" y="2809736"/>
            <a:ext cx="753462" cy="753462"/>
          </a:xfrm>
          <a:prstGeom prst="roundRect">
            <a:avLst>
              <a:gd name="adj" fmla="val 6887"/>
            </a:avLst>
          </a:prstGeom>
          <a:solidFill>
            <a:schemeClr val="bg1"/>
          </a:solidFill>
          <a:ln w="12700">
            <a:noFill/>
          </a:ln>
          <a:effectLst>
            <a:innerShdw blurRad="190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4" name="组合 4"/>
          <p:cNvGrpSpPr/>
          <p:nvPr/>
        </p:nvGrpSpPr>
        <p:grpSpPr>
          <a:xfrm>
            <a:off x="4177899" y="665492"/>
            <a:ext cx="1494170" cy="1494170"/>
            <a:chOff x="3700441" y="1274408"/>
            <a:chExt cx="1646508" cy="1646508"/>
          </a:xfrm>
        </p:grpSpPr>
        <p:sp>
          <p:nvSpPr>
            <p:cNvPr id="6" name="圆角矩形 5"/>
            <p:cNvSpPr/>
            <p:nvPr/>
          </p:nvSpPr>
          <p:spPr>
            <a:xfrm rot="2700000">
              <a:off x="3700441" y="1274408"/>
              <a:ext cx="1646508" cy="1646508"/>
            </a:xfrm>
            <a:prstGeom prst="roundRect">
              <a:avLst>
                <a:gd name="adj" fmla="val 6887"/>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圆角矩形 6"/>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5" name="组合 7"/>
          <p:cNvGrpSpPr/>
          <p:nvPr/>
        </p:nvGrpSpPr>
        <p:grpSpPr>
          <a:xfrm>
            <a:off x="4177756" y="2935825"/>
            <a:ext cx="1494170" cy="1494170"/>
            <a:chOff x="3700441" y="1274408"/>
            <a:chExt cx="1646508" cy="1646508"/>
          </a:xfrm>
        </p:grpSpPr>
        <p:sp>
          <p:nvSpPr>
            <p:cNvPr id="9" name="圆角矩形 8"/>
            <p:cNvSpPr/>
            <p:nvPr/>
          </p:nvSpPr>
          <p:spPr>
            <a:xfrm rot="2700000">
              <a:off x="3700441" y="1274408"/>
              <a:ext cx="1646508" cy="1646508"/>
            </a:xfrm>
            <a:prstGeom prst="roundRect">
              <a:avLst>
                <a:gd name="adj" fmla="val 6887"/>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圆角矩形 9"/>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组合 10"/>
          <p:cNvGrpSpPr/>
          <p:nvPr/>
        </p:nvGrpSpPr>
        <p:grpSpPr>
          <a:xfrm>
            <a:off x="5329565" y="1804505"/>
            <a:ext cx="1494170" cy="1494170"/>
            <a:chOff x="3700441" y="1274408"/>
            <a:chExt cx="1646508" cy="1646508"/>
          </a:xfrm>
        </p:grpSpPr>
        <p:sp>
          <p:nvSpPr>
            <p:cNvPr id="12" name="圆角矩形 11"/>
            <p:cNvSpPr/>
            <p:nvPr/>
          </p:nvSpPr>
          <p:spPr>
            <a:xfrm rot="2700000">
              <a:off x="3700441" y="1274408"/>
              <a:ext cx="1646508" cy="1646508"/>
            </a:xfrm>
            <a:prstGeom prst="roundRect">
              <a:avLst>
                <a:gd name="adj" fmla="val 6887"/>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圆角矩形 12"/>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1" name="组合 13"/>
          <p:cNvGrpSpPr/>
          <p:nvPr/>
        </p:nvGrpSpPr>
        <p:grpSpPr>
          <a:xfrm>
            <a:off x="6929073" y="382896"/>
            <a:ext cx="2300444" cy="2300444"/>
            <a:chOff x="3700441" y="1274408"/>
            <a:chExt cx="1646508" cy="1646508"/>
          </a:xfrm>
        </p:grpSpPr>
        <p:sp>
          <p:nvSpPr>
            <p:cNvPr id="15" name="圆角矩形 14"/>
            <p:cNvSpPr/>
            <p:nvPr/>
          </p:nvSpPr>
          <p:spPr>
            <a:xfrm rot="2700000">
              <a:off x="3700441" y="1274408"/>
              <a:ext cx="1646508" cy="1646508"/>
            </a:xfrm>
            <a:prstGeom prst="roundRect">
              <a:avLst>
                <a:gd name="adj" fmla="val 6887"/>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圆角矩形 15"/>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4" name="组合 16"/>
          <p:cNvGrpSpPr/>
          <p:nvPr/>
        </p:nvGrpSpPr>
        <p:grpSpPr>
          <a:xfrm>
            <a:off x="2530173" y="1493861"/>
            <a:ext cx="1770084" cy="1770084"/>
            <a:chOff x="3700441" y="1274408"/>
            <a:chExt cx="1646508" cy="1646508"/>
          </a:xfrm>
        </p:grpSpPr>
        <p:sp>
          <p:nvSpPr>
            <p:cNvPr id="18" name="圆角矩形 17"/>
            <p:cNvSpPr/>
            <p:nvPr/>
          </p:nvSpPr>
          <p:spPr>
            <a:xfrm rot="2700000">
              <a:off x="3700441" y="1274408"/>
              <a:ext cx="1646508" cy="1646508"/>
            </a:xfrm>
            <a:prstGeom prst="roundRect">
              <a:avLst>
                <a:gd name="adj" fmla="val 6887"/>
              </a:avLst>
            </a:prstGeom>
            <a:solidFill>
              <a:schemeClr val="accent5"/>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圆角矩形 18"/>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7" name="组合 19"/>
          <p:cNvGrpSpPr/>
          <p:nvPr/>
        </p:nvGrpSpPr>
        <p:grpSpPr>
          <a:xfrm>
            <a:off x="8443458" y="3073062"/>
            <a:ext cx="787017" cy="787017"/>
            <a:chOff x="3700441" y="1274408"/>
            <a:chExt cx="1646508" cy="1646508"/>
          </a:xfrm>
        </p:grpSpPr>
        <p:sp>
          <p:nvSpPr>
            <p:cNvPr id="21" name="圆角矩形 20"/>
            <p:cNvSpPr/>
            <p:nvPr/>
          </p:nvSpPr>
          <p:spPr>
            <a:xfrm rot="2700000">
              <a:off x="3700441" y="1274408"/>
              <a:ext cx="1646508" cy="1646508"/>
            </a:xfrm>
            <a:prstGeom prst="roundRect">
              <a:avLst>
                <a:gd name="adj" fmla="val 6887"/>
              </a:avLst>
            </a:prstGeom>
            <a:solidFill>
              <a:srgbClr val="A6315B"/>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圆角矩形 21"/>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6" name="圆角矩形 25"/>
          <p:cNvSpPr/>
          <p:nvPr/>
        </p:nvSpPr>
        <p:spPr>
          <a:xfrm rot="2700000">
            <a:off x="5983607" y="3931054"/>
            <a:ext cx="1068341" cy="1068341"/>
          </a:xfrm>
          <a:prstGeom prst="roundRect">
            <a:avLst>
              <a:gd name="adj" fmla="val 6887"/>
            </a:avLst>
          </a:prstGeom>
          <a:solidFill>
            <a:schemeClr val="bg1"/>
          </a:solidFill>
          <a:ln w="12700">
            <a:noFill/>
          </a:ln>
          <a:effectLst>
            <a:innerShdw blurRad="190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任意多边形 26"/>
          <p:cNvSpPr/>
          <p:nvPr/>
        </p:nvSpPr>
        <p:spPr>
          <a:xfrm rot="2700000">
            <a:off x="6806658" y="2891540"/>
            <a:ext cx="1149463" cy="1149463"/>
          </a:xfrm>
          <a:custGeom>
            <a:avLst/>
            <a:gdLst>
              <a:gd name="connsiteX0" fmla="*/ 95270 w 1266657"/>
              <a:gd name="connsiteY0" fmla="*/ 95268 h 1266657"/>
              <a:gd name="connsiteX1" fmla="*/ 72650 w 1266657"/>
              <a:gd name="connsiteY1" fmla="*/ 149877 h 1266657"/>
              <a:gd name="connsiteX2" fmla="*/ 72650 w 1266657"/>
              <a:gd name="connsiteY2" fmla="*/ 1116780 h 1266657"/>
              <a:gd name="connsiteX3" fmla="*/ 149878 w 1266657"/>
              <a:gd name="connsiteY3" fmla="*/ 1194008 h 1266657"/>
              <a:gd name="connsiteX4" fmla="*/ 1116781 w 1266657"/>
              <a:gd name="connsiteY4" fmla="*/ 1194008 h 1266657"/>
              <a:gd name="connsiteX5" fmla="*/ 1194009 w 1266657"/>
              <a:gd name="connsiteY5" fmla="*/ 1116780 h 1266657"/>
              <a:gd name="connsiteX6" fmla="*/ 1194010 w 1266657"/>
              <a:gd name="connsiteY6" fmla="*/ 149877 h 1266657"/>
              <a:gd name="connsiteX7" fmla="*/ 1116782 w 1266657"/>
              <a:gd name="connsiteY7" fmla="*/ 72649 h 1266657"/>
              <a:gd name="connsiteX8" fmla="*/ 149879 w 1266657"/>
              <a:gd name="connsiteY8" fmla="*/ 72649 h 1266657"/>
              <a:gd name="connsiteX9" fmla="*/ 95270 w 1266657"/>
              <a:gd name="connsiteY9" fmla="*/ 95268 h 1266657"/>
              <a:gd name="connsiteX10" fmla="*/ 25551 w 1266657"/>
              <a:gd name="connsiteY10" fmla="*/ 25550 h 1266657"/>
              <a:gd name="connsiteX11" fmla="*/ 87235 w 1266657"/>
              <a:gd name="connsiteY11" fmla="*/ 0 h 1266657"/>
              <a:gd name="connsiteX12" fmla="*/ 1179422 w 1266657"/>
              <a:gd name="connsiteY12" fmla="*/ 0 h 1266657"/>
              <a:gd name="connsiteX13" fmla="*/ 1266657 w 1266657"/>
              <a:gd name="connsiteY13" fmla="*/ 87235 h 1266657"/>
              <a:gd name="connsiteX14" fmla="*/ 1266657 w 1266657"/>
              <a:gd name="connsiteY14" fmla="*/ 1179422 h 1266657"/>
              <a:gd name="connsiteX15" fmla="*/ 1179422 w 1266657"/>
              <a:gd name="connsiteY15" fmla="*/ 1266657 h 1266657"/>
              <a:gd name="connsiteX16" fmla="*/ 87235 w 1266657"/>
              <a:gd name="connsiteY16" fmla="*/ 1266657 h 1266657"/>
              <a:gd name="connsiteX17" fmla="*/ 0 w 1266657"/>
              <a:gd name="connsiteY17" fmla="*/ 1179422 h 1266657"/>
              <a:gd name="connsiteX18" fmla="*/ 0 w 1266657"/>
              <a:gd name="connsiteY18" fmla="*/ 87235 h 1266657"/>
              <a:gd name="connsiteX19" fmla="*/ 25551 w 1266657"/>
              <a:gd name="connsiteY19" fmla="*/ 25550 h 1266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66657" h="1266657">
                <a:moveTo>
                  <a:pt x="95270" y="95268"/>
                </a:moveTo>
                <a:cubicBezTo>
                  <a:pt x="81294" y="109244"/>
                  <a:pt x="72651" y="128551"/>
                  <a:pt x="72650" y="149877"/>
                </a:cubicBezTo>
                <a:lnTo>
                  <a:pt x="72650" y="1116780"/>
                </a:lnTo>
                <a:cubicBezTo>
                  <a:pt x="72650" y="1159432"/>
                  <a:pt x="107227" y="1194008"/>
                  <a:pt x="149878" y="1194008"/>
                </a:cubicBezTo>
                <a:lnTo>
                  <a:pt x="1116781" y="1194008"/>
                </a:lnTo>
                <a:cubicBezTo>
                  <a:pt x="1159434" y="1194008"/>
                  <a:pt x="1194009" y="1159432"/>
                  <a:pt x="1194009" y="1116780"/>
                </a:cubicBezTo>
                <a:lnTo>
                  <a:pt x="1194010" y="149877"/>
                </a:lnTo>
                <a:cubicBezTo>
                  <a:pt x="1194009" y="107225"/>
                  <a:pt x="1159433" y="72649"/>
                  <a:pt x="1116782" y="72649"/>
                </a:cubicBezTo>
                <a:lnTo>
                  <a:pt x="149879" y="72649"/>
                </a:lnTo>
                <a:cubicBezTo>
                  <a:pt x="128552" y="72649"/>
                  <a:pt x="109246" y="81293"/>
                  <a:pt x="95270" y="95268"/>
                </a:cubicBezTo>
                <a:close/>
                <a:moveTo>
                  <a:pt x="25551" y="25550"/>
                </a:moveTo>
                <a:cubicBezTo>
                  <a:pt x="41337" y="9764"/>
                  <a:pt x="63146" y="0"/>
                  <a:pt x="87235" y="0"/>
                </a:cubicBezTo>
                <a:lnTo>
                  <a:pt x="1179422" y="0"/>
                </a:lnTo>
                <a:cubicBezTo>
                  <a:pt x="1227601" y="0"/>
                  <a:pt x="1266657" y="39057"/>
                  <a:pt x="1266657" y="87235"/>
                </a:cubicBezTo>
                <a:lnTo>
                  <a:pt x="1266657" y="1179422"/>
                </a:lnTo>
                <a:cubicBezTo>
                  <a:pt x="1266657" y="1227601"/>
                  <a:pt x="1227601" y="1266657"/>
                  <a:pt x="1179422" y="1266657"/>
                </a:cubicBezTo>
                <a:lnTo>
                  <a:pt x="87235" y="1266657"/>
                </a:lnTo>
                <a:cubicBezTo>
                  <a:pt x="39057" y="1266657"/>
                  <a:pt x="0" y="1227601"/>
                  <a:pt x="0" y="1179422"/>
                </a:cubicBezTo>
                <a:lnTo>
                  <a:pt x="0" y="87235"/>
                </a:lnTo>
                <a:cubicBezTo>
                  <a:pt x="0" y="63146"/>
                  <a:pt x="9764" y="41337"/>
                  <a:pt x="25551" y="25550"/>
                </a:cubicBezTo>
                <a:close/>
              </a:path>
            </a:pathLst>
          </a:custGeom>
          <a:solidFill>
            <a:schemeClr val="accent5"/>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 name="文本框 27"/>
          <p:cNvSpPr txBox="1"/>
          <p:nvPr/>
        </p:nvSpPr>
        <p:spPr>
          <a:xfrm>
            <a:off x="4178570" y="5194643"/>
            <a:ext cx="4166259" cy="706755"/>
          </a:xfrm>
          <a:prstGeom prst="rect">
            <a:avLst/>
          </a:prstGeom>
          <a:noFill/>
        </p:spPr>
        <p:txBody>
          <a:bodyPr wrap="square" rtlCol="0">
            <a:spAutoFit/>
          </a:bodyPr>
          <a:lstStyle/>
          <a:p>
            <a:pPr algn="ctr"/>
            <a:r>
              <a:rPr lang="zh-CN" altLang="en-US" sz="4000" b="1" dirty="0" smtClean="0">
                <a:solidFill>
                  <a:srgbClr val="2070A1"/>
                </a:solidFill>
                <a:cs typeface="+mn-ea"/>
                <a:sym typeface="+mn-lt"/>
              </a:rPr>
              <a:t>软件测试的分类</a:t>
            </a:r>
            <a:endParaRPr lang="zh-CN" altLang="en-US" sz="4000" b="1" dirty="0">
              <a:solidFill>
                <a:srgbClr val="2070A1"/>
              </a:solidFill>
              <a:cs typeface="+mn-ea"/>
              <a:sym typeface="+mn-lt"/>
            </a:endParaRPr>
          </a:p>
        </p:txBody>
      </p:sp>
      <p:cxnSp>
        <p:nvCxnSpPr>
          <p:cNvPr id="31" name="直接连接符 30"/>
          <p:cNvCxnSpPr/>
          <p:nvPr/>
        </p:nvCxnSpPr>
        <p:spPr>
          <a:xfrm flipV="1">
            <a:off x="4330700" y="6122035"/>
            <a:ext cx="3831590" cy="18415"/>
          </a:xfrm>
          <a:prstGeom prst="line">
            <a:avLst/>
          </a:prstGeom>
          <a:ln w="25400" cap="rnd">
            <a:solidFill>
              <a:srgbClr val="34B2E4"/>
            </a:solidFill>
            <a:round/>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fill="hold"/>
                                        <p:tgtEl>
                                          <p:spTgt spid="8"/>
                                        </p:tgtEl>
                                        <p:attrNameLst>
                                          <p:attrName>ppt_x</p:attrName>
                                        </p:attrNameLst>
                                      </p:cBhvr>
                                      <p:tavLst>
                                        <p:tav tm="0">
                                          <p:val>
                                            <p:strVal val="#ppt_x"/>
                                          </p:val>
                                        </p:tav>
                                        <p:tav tm="100000">
                                          <p:val>
                                            <p:strVal val="#ppt_x"/>
                                          </p:val>
                                        </p:tav>
                                      </p:tavLst>
                                    </p:anim>
                                    <p:anim calcmode="lin" valueType="num">
                                      <p:cBhvr additive="base">
                                        <p:cTn id="8" dur="100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25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1000" fill="hold"/>
                                        <p:tgtEl>
                                          <p:spTgt spid="26"/>
                                        </p:tgtEl>
                                        <p:attrNameLst>
                                          <p:attrName>ppt_x</p:attrName>
                                        </p:attrNameLst>
                                      </p:cBhvr>
                                      <p:tavLst>
                                        <p:tav tm="0">
                                          <p:val>
                                            <p:strVal val="#ppt_x"/>
                                          </p:val>
                                        </p:tav>
                                        <p:tav tm="100000">
                                          <p:val>
                                            <p:strVal val="#ppt_x"/>
                                          </p:val>
                                        </p:tav>
                                      </p:tavLst>
                                    </p:anim>
                                    <p:anim calcmode="lin" valueType="num">
                                      <p:cBhvr additive="base">
                                        <p:cTn id="12" dur="1000" fill="hold"/>
                                        <p:tgtEl>
                                          <p:spTgt spid="26"/>
                                        </p:tgtEl>
                                        <p:attrNameLst>
                                          <p:attrName>ppt_y</p:attrName>
                                        </p:attrNameLst>
                                      </p:cBhvr>
                                      <p:tavLst>
                                        <p:tav tm="0">
                                          <p:val>
                                            <p:strVal val="0-#ppt_h/2"/>
                                          </p:val>
                                        </p:tav>
                                        <p:tav tm="100000">
                                          <p:val>
                                            <p:strVal val="#ppt_y"/>
                                          </p:val>
                                        </p:tav>
                                      </p:tavLst>
                                    </p:anim>
                                  </p:childTnLst>
                                </p:cTn>
                              </p:par>
                              <p:par>
                                <p:cTn id="13" presetID="2" presetClass="entr" presetSubtype="1" decel="100000" fill="hold" grpId="0" nodeType="withEffect">
                                  <p:stCondLst>
                                    <p:cond delay="50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1000" fill="hold"/>
                                        <p:tgtEl>
                                          <p:spTgt spid="2"/>
                                        </p:tgtEl>
                                        <p:attrNameLst>
                                          <p:attrName>ppt_x</p:attrName>
                                        </p:attrNameLst>
                                      </p:cBhvr>
                                      <p:tavLst>
                                        <p:tav tm="0">
                                          <p:val>
                                            <p:strVal val="#ppt_x"/>
                                          </p:val>
                                        </p:tav>
                                        <p:tav tm="100000">
                                          <p:val>
                                            <p:strVal val="#ppt_x"/>
                                          </p:val>
                                        </p:tav>
                                      </p:tavLst>
                                    </p:anim>
                                    <p:anim calcmode="lin" valueType="num">
                                      <p:cBhvr additive="base">
                                        <p:cTn id="16" dur="1000" fill="hold"/>
                                        <p:tgtEl>
                                          <p:spTgt spid="2"/>
                                        </p:tgtEl>
                                        <p:attrNameLst>
                                          <p:attrName>ppt_y</p:attrName>
                                        </p:attrNameLst>
                                      </p:cBhvr>
                                      <p:tavLst>
                                        <p:tav tm="0">
                                          <p:val>
                                            <p:strVal val="0-#ppt_h/2"/>
                                          </p:val>
                                        </p:tav>
                                        <p:tav tm="100000">
                                          <p:val>
                                            <p:strVal val="#ppt_y"/>
                                          </p:val>
                                        </p:tav>
                                      </p:tavLst>
                                    </p:anim>
                                  </p:childTnLst>
                                </p:cTn>
                              </p:par>
                              <p:par>
                                <p:cTn id="17" presetID="2" presetClass="entr" presetSubtype="1" decel="100000" fill="hold" grpId="0" nodeType="withEffect">
                                  <p:stCondLst>
                                    <p:cond delay="75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1000" fill="hold"/>
                                        <p:tgtEl>
                                          <p:spTgt spid="27"/>
                                        </p:tgtEl>
                                        <p:attrNameLst>
                                          <p:attrName>ppt_x</p:attrName>
                                        </p:attrNameLst>
                                      </p:cBhvr>
                                      <p:tavLst>
                                        <p:tav tm="0">
                                          <p:val>
                                            <p:strVal val="#ppt_x"/>
                                          </p:val>
                                        </p:tav>
                                        <p:tav tm="100000">
                                          <p:val>
                                            <p:strVal val="#ppt_x"/>
                                          </p:val>
                                        </p:tav>
                                      </p:tavLst>
                                    </p:anim>
                                    <p:anim calcmode="lin" valueType="num">
                                      <p:cBhvr additive="base">
                                        <p:cTn id="20" dur="1000" fill="hold"/>
                                        <p:tgtEl>
                                          <p:spTgt spid="27"/>
                                        </p:tgtEl>
                                        <p:attrNameLst>
                                          <p:attrName>ppt_y</p:attrName>
                                        </p:attrNameLst>
                                      </p:cBhvr>
                                      <p:tavLst>
                                        <p:tav tm="0">
                                          <p:val>
                                            <p:strVal val="0-#ppt_h/2"/>
                                          </p:val>
                                        </p:tav>
                                        <p:tav tm="100000">
                                          <p:val>
                                            <p:strVal val="#ppt_y"/>
                                          </p:val>
                                        </p:tav>
                                      </p:tavLst>
                                    </p:anim>
                                  </p:childTnLst>
                                </p:cTn>
                              </p:par>
                              <p:par>
                                <p:cTn id="21" presetID="2" presetClass="entr" presetSubtype="1" decel="100000" fill="hold" nodeType="withEffect">
                                  <p:stCondLst>
                                    <p:cond delay="100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1000" fill="hold"/>
                                        <p:tgtEl>
                                          <p:spTgt spid="14"/>
                                        </p:tgtEl>
                                        <p:attrNameLst>
                                          <p:attrName>ppt_x</p:attrName>
                                        </p:attrNameLst>
                                      </p:cBhvr>
                                      <p:tavLst>
                                        <p:tav tm="0">
                                          <p:val>
                                            <p:strVal val="#ppt_x"/>
                                          </p:val>
                                        </p:tav>
                                        <p:tav tm="100000">
                                          <p:val>
                                            <p:strVal val="#ppt_x"/>
                                          </p:val>
                                        </p:tav>
                                      </p:tavLst>
                                    </p:anim>
                                    <p:anim calcmode="lin" valueType="num">
                                      <p:cBhvr additive="base">
                                        <p:cTn id="24" dur="1000" fill="hold"/>
                                        <p:tgtEl>
                                          <p:spTgt spid="14"/>
                                        </p:tgtEl>
                                        <p:attrNameLst>
                                          <p:attrName>ppt_y</p:attrName>
                                        </p:attrNameLst>
                                      </p:cBhvr>
                                      <p:tavLst>
                                        <p:tav tm="0">
                                          <p:val>
                                            <p:strVal val="0-#ppt_h/2"/>
                                          </p:val>
                                        </p:tav>
                                        <p:tav tm="100000">
                                          <p:val>
                                            <p:strVal val="#ppt_y"/>
                                          </p:val>
                                        </p:tav>
                                      </p:tavLst>
                                    </p:anim>
                                  </p:childTnLst>
                                </p:cTn>
                              </p:par>
                              <p:par>
                                <p:cTn id="25" presetID="2" presetClass="entr" presetSubtype="1" decel="100000" fill="hold" nodeType="withEffect">
                                  <p:stCondLst>
                                    <p:cond delay="125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1000" fill="hold"/>
                                        <p:tgtEl>
                                          <p:spTgt spid="5"/>
                                        </p:tgtEl>
                                        <p:attrNameLst>
                                          <p:attrName>ppt_x</p:attrName>
                                        </p:attrNameLst>
                                      </p:cBhvr>
                                      <p:tavLst>
                                        <p:tav tm="0">
                                          <p:val>
                                            <p:strVal val="#ppt_x"/>
                                          </p:val>
                                        </p:tav>
                                        <p:tav tm="100000">
                                          <p:val>
                                            <p:strVal val="#ppt_x"/>
                                          </p:val>
                                        </p:tav>
                                      </p:tavLst>
                                    </p:anim>
                                    <p:anim calcmode="lin" valueType="num">
                                      <p:cBhvr additive="base">
                                        <p:cTn id="28" dur="1000" fill="hold"/>
                                        <p:tgtEl>
                                          <p:spTgt spid="5"/>
                                        </p:tgtEl>
                                        <p:attrNameLst>
                                          <p:attrName>ppt_y</p:attrName>
                                        </p:attrNameLst>
                                      </p:cBhvr>
                                      <p:tavLst>
                                        <p:tav tm="0">
                                          <p:val>
                                            <p:strVal val="0-#ppt_h/2"/>
                                          </p:val>
                                        </p:tav>
                                        <p:tav tm="100000">
                                          <p:val>
                                            <p:strVal val="#ppt_y"/>
                                          </p:val>
                                        </p:tav>
                                      </p:tavLst>
                                    </p:anim>
                                  </p:childTnLst>
                                </p:cTn>
                              </p:par>
                              <p:par>
                                <p:cTn id="29" presetID="2" presetClass="entr" presetSubtype="1" decel="100000" fill="hold" nodeType="withEffect">
                                  <p:stCondLst>
                                    <p:cond delay="150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1000" fill="hold"/>
                                        <p:tgtEl>
                                          <p:spTgt spid="17"/>
                                        </p:tgtEl>
                                        <p:attrNameLst>
                                          <p:attrName>ppt_x</p:attrName>
                                        </p:attrNameLst>
                                      </p:cBhvr>
                                      <p:tavLst>
                                        <p:tav tm="0">
                                          <p:val>
                                            <p:strVal val="#ppt_x"/>
                                          </p:val>
                                        </p:tav>
                                        <p:tav tm="100000">
                                          <p:val>
                                            <p:strVal val="#ppt_x"/>
                                          </p:val>
                                        </p:tav>
                                      </p:tavLst>
                                    </p:anim>
                                    <p:anim calcmode="lin" valueType="num">
                                      <p:cBhvr additive="base">
                                        <p:cTn id="32" dur="1000" fill="hold"/>
                                        <p:tgtEl>
                                          <p:spTgt spid="17"/>
                                        </p:tgtEl>
                                        <p:attrNameLst>
                                          <p:attrName>ppt_y</p:attrName>
                                        </p:attrNameLst>
                                      </p:cBhvr>
                                      <p:tavLst>
                                        <p:tav tm="0">
                                          <p:val>
                                            <p:strVal val="0-#ppt_h/2"/>
                                          </p:val>
                                        </p:tav>
                                        <p:tav tm="100000">
                                          <p:val>
                                            <p:strVal val="#ppt_y"/>
                                          </p:val>
                                        </p:tav>
                                      </p:tavLst>
                                    </p:anim>
                                  </p:childTnLst>
                                </p:cTn>
                              </p:par>
                              <p:par>
                                <p:cTn id="33" presetID="2" presetClass="entr" presetSubtype="1" decel="100000" fill="hold" grpId="0" nodeType="withEffect">
                                  <p:stCondLst>
                                    <p:cond delay="1750"/>
                                  </p:stCondLst>
                                  <p:childTnLst>
                                    <p:set>
                                      <p:cBhvr>
                                        <p:cTn id="34" dur="1" fill="hold">
                                          <p:stCondLst>
                                            <p:cond delay="0"/>
                                          </p:stCondLst>
                                        </p:cTn>
                                        <p:tgtEl>
                                          <p:spTgt spid="3"/>
                                        </p:tgtEl>
                                        <p:attrNameLst>
                                          <p:attrName>style.visibility</p:attrName>
                                        </p:attrNameLst>
                                      </p:cBhvr>
                                      <p:to>
                                        <p:strVal val="visible"/>
                                      </p:to>
                                    </p:set>
                                    <p:anim calcmode="lin" valueType="num">
                                      <p:cBhvr additive="base">
                                        <p:cTn id="35" dur="1000" fill="hold"/>
                                        <p:tgtEl>
                                          <p:spTgt spid="3"/>
                                        </p:tgtEl>
                                        <p:attrNameLst>
                                          <p:attrName>ppt_x</p:attrName>
                                        </p:attrNameLst>
                                      </p:cBhvr>
                                      <p:tavLst>
                                        <p:tav tm="0">
                                          <p:val>
                                            <p:strVal val="#ppt_x"/>
                                          </p:val>
                                        </p:tav>
                                        <p:tav tm="100000">
                                          <p:val>
                                            <p:strVal val="#ppt_x"/>
                                          </p:val>
                                        </p:tav>
                                      </p:tavLst>
                                    </p:anim>
                                    <p:anim calcmode="lin" valueType="num">
                                      <p:cBhvr additive="base">
                                        <p:cTn id="36" dur="1000" fill="hold"/>
                                        <p:tgtEl>
                                          <p:spTgt spid="3"/>
                                        </p:tgtEl>
                                        <p:attrNameLst>
                                          <p:attrName>ppt_y</p:attrName>
                                        </p:attrNameLst>
                                      </p:cBhvr>
                                      <p:tavLst>
                                        <p:tav tm="0">
                                          <p:val>
                                            <p:strVal val="0-#ppt_h/2"/>
                                          </p:val>
                                        </p:tav>
                                        <p:tav tm="100000">
                                          <p:val>
                                            <p:strVal val="#ppt_y"/>
                                          </p:val>
                                        </p:tav>
                                      </p:tavLst>
                                    </p:anim>
                                  </p:childTnLst>
                                </p:cTn>
                              </p:par>
                              <p:par>
                                <p:cTn id="37" presetID="2" presetClass="entr" presetSubtype="1" decel="100000" fill="hold" nodeType="withEffect">
                                  <p:stCondLst>
                                    <p:cond delay="200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1000" fill="hold"/>
                                        <p:tgtEl>
                                          <p:spTgt spid="11"/>
                                        </p:tgtEl>
                                        <p:attrNameLst>
                                          <p:attrName>ppt_x</p:attrName>
                                        </p:attrNameLst>
                                      </p:cBhvr>
                                      <p:tavLst>
                                        <p:tav tm="0">
                                          <p:val>
                                            <p:strVal val="#ppt_x"/>
                                          </p:val>
                                        </p:tav>
                                        <p:tav tm="100000">
                                          <p:val>
                                            <p:strVal val="#ppt_x"/>
                                          </p:val>
                                        </p:tav>
                                      </p:tavLst>
                                    </p:anim>
                                    <p:anim calcmode="lin" valueType="num">
                                      <p:cBhvr additive="base">
                                        <p:cTn id="40" dur="1000" fill="hold"/>
                                        <p:tgtEl>
                                          <p:spTgt spid="11"/>
                                        </p:tgtEl>
                                        <p:attrNameLst>
                                          <p:attrName>ppt_y</p:attrName>
                                        </p:attrNameLst>
                                      </p:cBhvr>
                                      <p:tavLst>
                                        <p:tav tm="0">
                                          <p:val>
                                            <p:strVal val="0-#ppt_h/2"/>
                                          </p:val>
                                        </p:tav>
                                        <p:tav tm="100000">
                                          <p:val>
                                            <p:strVal val="#ppt_y"/>
                                          </p:val>
                                        </p:tav>
                                      </p:tavLst>
                                    </p:anim>
                                  </p:childTnLst>
                                </p:cTn>
                              </p:par>
                              <p:par>
                                <p:cTn id="41" presetID="2" presetClass="entr" presetSubtype="1" decel="100000" fill="hold" nodeType="withEffect">
                                  <p:stCondLst>
                                    <p:cond delay="2250"/>
                                  </p:stCondLst>
                                  <p:childTnLst>
                                    <p:set>
                                      <p:cBhvr>
                                        <p:cTn id="42" dur="1" fill="hold">
                                          <p:stCondLst>
                                            <p:cond delay="0"/>
                                          </p:stCondLst>
                                        </p:cTn>
                                        <p:tgtEl>
                                          <p:spTgt spid="4"/>
                                        </p:tgtEl>
                                        <p:attrNameLst>
                                          <p:attrName>style.visibility</p:attrName>
                                        </p:attrNameLst>
                                      </p:cBhvr>
                                      <p:to>
                                        <p:strVal val="visible"/>
                                      </p:to>
                                    </p:set>
                                    <p:anim calcmode="lin" valueType="num">
                                      <p:cBhvr additive="base">
                                        <p:cTn id="43" dur="1000" fill="hold"/>
                                        <p:tgtEl>
                                          <p:spTgt spid="4"/>
                                        </p:tgtEl>
                                        <p:attrNameLst>
                                          <p:attrName>ppt_x</p:attrName>
                                        </p:attrNameLst>
                                      </p:cBhvr>
                                      <p:tavLst>
                                        <p:tav tm="0">
                                          <p:val>
                                            <p:strVal val="#ppt_x"/>
                                          </p:val>
                                        </p:tav>
                                        <p:tav tm="100000">
                                          <p:val>
                                            <p:strVal val="#ppt_x"/>
                                          </p:val>
                                        </p:tav>
                                      </p:tavLst>
                                    </p:anim>
                                    <p:anim calcmode="lin" valueType="num">
                                      <p:cBhvr additive="base">
                                        <p:cTn id="44" dur="1000" fill="hold"/>
                                        <p:tgtEl>
                                          <p:spTgt spid="4"/>
                                        </p:tgtEl>
                                        <p:attrNameLst>
                                          <p:attrName>ppt_y</p:attrName>
                                        </p:attrNameLst>
                                      </p:cBhvr>
                                      <p:tavLst>
                                        <p:tav tm="0">
                                          <p:val>
                                            <p:strVal val="0-#ppt_h/2"/>
                                          </p:val>
                                        </p:tav>
                                        <p:tav tm="100000">
                                          <p:val>
                                            <p:strVal val="#ppt_y"/>
                                          </p:val>
                                        </p:tav>
                                      </p:tavLst>
                                    </p:anim>
                                  </p:childTnLst>
                                </p:cTn>
                              </p:par>
                            </p:childTnLst>
                          </p:cTn>
                        </p:par>
                        <p:par>
                          <p:cTn id="45" fill="hold">
                            <p:stCondLst>
                              <p:cond delay="1000"/>
                            </p:stCondLst>
                            <p:childTnLst>
                              <p:par>
                                <p:cTn id="46" presetID="45" presetClass="entr" presetSubtype="0" fill="hold" grpId="0" nodeType="afterEffect">
                                  <p:stCondLst>
                                    <p:cond delay="0"/>
                                  </p:stCondLst>
                                  <p:iterate type="lt">
                                    <p:tmPct val="20000"/>
                                  </p:iterate>
                                  <p:childTnLst>
                                    <p:set>
                                      <p:cBhvr>
                                        <p:cTn id="47" dur="1" fill="hold">
                                          <p:stCondLst>
                                            <p:cond delay="0"/>
                                          </p:stCondLst>
                                        </p:cTn>
                                        <p:tgtEl>
                                          <p:spTgt spid="28"/>
                                        </p:tgtEl>
                                        <p:attrNameLst>
                                          <p:attrName>style.visibility</p:attrName>
                                        </p:attrNameLst>
                                      </p:cBhvr>
                                      <p:to>
                                        <p:strVal val="visible"/>
                                      </p:to>
                                    </p:set>
                                    <p:animEffect transition="in" filter="fade">
                                      <p:cBhvr>
                                        <p:cTn id="48" dur="500"/>
                                        <p:tgtEl>
                                          <p:spTgt spid="28"/>
                                        </p:tgtEl>
                                      </p:cBhvr>
                                    </p:animEffect>
                                    <p:anim calcmode="lin" valueType="num">
                                      <p:cBhvr>
                                        <p:cTn id="49" dur="500" fill="hold"/>
                                        <p:tgtEl>
                                          <p:spTgt spid="28"/>
                                        </p:tgtEl>
                                        <p:attrNameLst>
                                          <p:attrName>ppt_w</p:attrName>
                                        </p:attrNameLst>
                                      </p:cBhvr>
                                      <p:tavLst>
                                        <p:tav tm="0" fmla="#ppt_w*sin(2.5*pi*$)">
                                          <p:val>
                                            <p:fltVal val="0"/>
                                          </p:val>
                                        </p:tav>
                                        <p:tav tm="100000">
                                          <p:val>
                                            <p:fltVal val="1"/>
                                          </p:val>
                                        </p:tav>
                                      </p:tavLst>
                                    </p:anim>
                                    <p:anim calcmode="lin" valueType="num">
                                      <p:cBhvr>
                                        <p:cTn id="50" dur="500" fill="hold"/>
                                        <p:tgtEl>
                                          <p:spTgt spid="28"/>
                                        </p:tgtEl>
                                        <p:attrNameLst>
                                          <p:attrName>ppt_h</p:attrName>
                                        </p:attrNameLst>
                                      </p:cBhvr>
                                      <p:tavLst>
                                        <p:tav tm="0">
                                          <p:val>
                                            <p:strVal val="#ppt_h"/>
                                          </p:val>
                                        </p:tav>
                                        <p:tav tm="100000">
                                          <p:val>
                                            <p:strVal val="#ppt_h"/>
                                          </p:val>
                                        </p:tav>
                                      </p:tavLst>
                                    </p:anim>
                                  </p:childTnLst>
                                </p:cTn>
                              </p:par>
                            </p:childTnLst>
                          </p:cTn>
                        </p:par>
                        <p:par>
                          <p:cTn id="51" fill="hold">
                            <p:stCondLst>
                              <p:cond delay="4349"/>
                            </p:stCondLst>
                            <p:childTnLst>
                              <p:par>
                                <p:cTn id="52" presetID="16" presetClass="entr" presetSubtype="37" fill="hold" nodeType="after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barn(outVertical)">
                                      <p:cBhvr>
                                        <p:cTn id="54"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26" grpId="0" bldLvl="0" animBg="1"/>
      <p:bldP spid="27" grpId="0" bldLvl="0" animBg="1"/>
      <p:bldP spid="2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p:cNvGrpSpPr/>
          <p:nvPr/>
        </p:nvGrpSpPr>
        <p:grpSpPr>
          <a:xfrm>
            <a:off x="716280" y="1661160"/>
            <a:ext cx="3063240" cy="2164080"/>
            <a:chOff x="1196502" y="951989"/>
            <a:chExt cx="3246078" cy="1741646"/>
          </a:xfrm>
        </p:grpSpPr>
        <p:sp>
          <p:nvSpPr>
            <p:cNvPr id="29" name="圆角矩形标注 28"/>
            <p:cNvSpPr/>
            <p:nvPr/>
          </p:nvSpPr>
          <p:spPr>
            <a:xfrm>
              <a:off x="1196502" y="952384"/>
              <a:ext cx="3035030" cy="1741251"/>
            </a:xfrm>
            <a:prstGeom prst="wedgeRoundRectCallout">
              <a:avLst/>
            </a:prstGeom>
            <a:solidFill>
              <a:schemeClr val="bg1"/>
            </a:solidFill>
            <a:ln>
              <a:noFill/>
            </a:ln>
            <a:effectLst>
              <a:outerShdw blurRad="508000" dist="2540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1" name="矩形 30"/>
            <p:cNvSpPr/>
            <p:nvPr/>
          </p:nvSpPr>
          <p:spPr>
            <a:xfrm>
              <a:off x="1691255" y="951989"/>
              <a:ext cx="2751325" cy="445856"/>
            </a:xfrm>
            <a:prstGeom prst="rect">
              <a:avLst/>
            </a:prstGeom>
          </p:spPr>
          <p:txBody>
            <a:bodyPr wrap="square">
              <a:spAutoFit/>
            </a:bodyPr>
            <a:lstStyle/>
            <a:p>
              <a:pPr lvl="0">
                <a:lnSpc>
                  <a:spcPct val="150000"/>
                </a:lnSpc>
                <a:defRPr/>
              </a:pPr>
              <a:r>
                <a:rPr lang="zh-CN" altLang="en-US" sz="2000" b="1" kern="0" spc="300" dirty="0" smtClean="0">
                  <a:solidFill>
                    <a:prstClr val="black">
                      <a:lumMod val="65000"/>
                      <a:lumOff val="35000"/>
                    </a:prstClr>
                  </a:solidFill>
                  <a:cs typeface="+mn-ea"/>
                  <a:sym typeface="+mn-lt"/>
                </a:rPr>
                <a:t>  功能测试</a:t>
              </a:r>
              <a:endParaRPr lang="en-US" altLang="zh-CN" sz="2000" b="1" kern="0" spc="300" dirty="0" smtClean="0">
                <a:solidFill>
                  <a:prstClr val="black">
                    <a:lumMod val="65000"/>
                    <a:lumOff val="35000"/>
                  </a:prstClr>
                </a:solidFill>
                <a:cs typeface="+mn-ea"/>
                <a:sym typeface="+mn-lt"/>
              </a:endParaRPr>
            </a:p>
          </p:txBody>
        </p:sp>
      </p:grpSp>
      <p:grpSp>
        <p:nvGrpSpPr>
          <p:cNvPr id="40" name="组合 39"/>
          <p:cNvGrpSpPr/>
          <p:nvPr/>
        </p:nvGrpSpPr>
        <p:grpSpPr>
          <a:xfrm>
            <a:off x="4131754" y="1600918"/>
            <a:ext cx="2866540" cy="2166134"/>
            <a:chOff x="1196502" y="952384"/>
            <a:chExt cx="3035030" cy="1741251"/>
          </a:xfrm>
        </p:grpSpPr>
        <p:sp>
          <p:nvSpPr>
            <p:cNvPr id="41" name="圆角矩形标注 40"/>
            <p:cNvSpPr/>
            <p:nvPr/>
          </p:nvSpPr>
          <p:spPr>
            <a:xfrm>
              <a:off x="1196502" y="952384"/>
              <a:ext cx="3035030" cy="1741251"/>
            </a:xfrm>
            <a:prstGeom prst="wedgeRoundRectCallout">
              <a:avLst/>
            </a:prstGeom>
            <a:solidFill>
              <a:schemeClr val="bg1"/>
            </a:solidFill>
            <a:ln>
              <a:noFill/>
            </a:ln>
            <a:effectLst>
              <a:outerShdw blurRad="508000" dist="2540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3" name="矩形 42"/>
            <p:cNvSpPr/>
            <p:nvPr/>
          </p:nvSpPr>
          <p:spPr>
            <a:xfrm>
              <a:off x="1609485" y="992132"/>
              <a:ext cx="2511956" cy="401624"/>
            </a:xfrm>
            <a:prstGeom prst="rect">
              <a:avLst/>
            </a:prstGeom>
          </p:spPr>
          <p:txBody>
            <a:bodyPr wrap="square">
              <a:spAutoFit/>
            </a:bodyPr>
            <a:lstStyle/>
            <a:p>
              <a:pPr lvl="0">
                <a:lnSpc>
                  <a:spcPct val="150000"/>
                </a:lnSpc>
                <a:defRPr/>
              </a:pPr>
              <a:r>
                <a:rPr lang="zh-CN" altLang="en-US" sz="2000" b="1" kern="0" spc="300" dirty="0" smtClean="0">
                  <a:solidFill>
                    <a:prstClr val="black">
                      <a:lumMod val="65000"/>
                      <a:lumOff val="35000"/>
                    </a:prstClr>
                  </a:solidFill>
                  <a:cs typeface="+mn-ea"/>
                  <a:sym typeface="+mn-lt"/>
                </a:rPr>
                <a:t>  性能测试</a:t>
              </a:r>
              <a:endParaRPr lang="zh-CN" altLang="en-US" sz="2000" b="1" kern="0" spc="300" dirty="0">
                <a:solidFill>
                  <a:prstClr val="black">
                    <a:lumMod val="65000"/>
                    <a:lumOff val="35000"/>
                  </a:prstClr>
                </a:solidFill>
                <a:cs typeface="+mn-ea"/>
                <a:sym typeface="+mn-lt"/>
              </a:endParaRPr>
            </a:p>
          </p:txBody>
        </p:sp>
      </p:grpSp>
      <p:grpSp>
        <p:nvGrpSpPr>
          <p:cNvPr id="45" name="组合 44"/>
          <p:cNvGrpSpPr/>
          <p:nvPr/>
        </p:nvGrpSpPr>
        <p:grpSpPr>
          <a:xfrm>
            <a:off x="7682345" y="1706880"/>
            <a:ext cx="2945638" cy="1953492"/>
            <a:chOff x="1196502" y="952384"/>
            <a:chExt cx="3039114" cy="1741251"/>
          </a:xfrm>
        </p:grpSpPr>
        <p:sp>
          <p:nvSpPr>
            <p:cNvPr id="46" name="圆角矩形标注 45"/>
            <p:cNvSpPr/>
            <p:nvPr/>
          </p:nvSpPr>
          <p:spPr>
            <a:xfrm>
              <a:off x="1196502" y="952384"/>
              <a:ext cx="3035030" cy="1741251"/>
            </a:xfrm>
            <a:prstGeom prst="wedgeRoundRectCallout">
              <a:avLst/>
            </a:prstGeom>
            <a:solidFill>
              <a:schemeClr val="bg1"/>
            </a:solidFill>
            <a:ln>
              <a:noFill/>
            </a:ln>
            <a:effectLst>
              <a:outerShdw blurRad="508000" dist="2540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8" name="矩形 47"/>
            <p:cNvSpPr/>
            <p:nvPr/>
          </p:nvSpPr>
          <p:spPr>
            <a:xfrm>
              <a:off x="1579483" y="954414"/>
              <a:ext cx="2656133" cy="401624"/>
            </a:xfrm>
            <a:prstGeom prst="rect">
              <a:avLst/>
            </a:prstGeom>
          </p:spPr>
          <p:txBody>
            <a:bodyPr wrap="square">
              <a:spAutoFit/>
            </a:bodyPr>
            <a:lstStyle/>
            <a:p>
              <a:pPr lvl="0">
                <a:lnSpc>
                  <a:spcPct val="150000"/>
                </a:lnSpc>
                <a:defRPr/>
              </a:pPr>
              <a:r>
                <a:rPr lang="zh-CN" altLang="en-US" sz="2000" b="1" kern="0" spc="300" dirty="0" smtClean="0">
                  <a:solidFill>
                    <a:prstClr val="black">
                      <a:lumMod val="65000"/>
                      <a:lumOff val="35000"/>
                    </a:prstClr>
                  </a:solidFill>
                  <a:cs typeface="+mn-ea"/>
                  <a:sym typeface="+mn-lt"/>
                </a:rPr>
                <a:t>  自动化测试</a:t>
              </a:r>
              <a:endParaRPr lang="zh-CN" altLang="en-US" sz="2000" b="1" kern="0" spc="300" dirty="0">
                <a:solidFill>
                  <a:prstClr val="black">
                    <a:lumMod val="65000"/>
                    <a:lumOff val="35000"/>
                  </a:prstClr>
                </a:solidFill>
                <a:cs typeface="+mn-ea"/>
                <a:sym typeface="+mn-lt"/>
              </a:endParaRPr>
            </a:p>
          </p:txBody>
        </p:sp>
      </p:grpSp>
      <p:sp>
        <p:nvSpPr>
          <p:cNvPr id="23" name="矩形 22"/>
          <p:cNvSpPr/>
          <p:nvPr/>
        </p:nvSpPr>
        <p:spPr>
          <a:xfrm>
            <a:off x="1666993" y="692150"/>
            <a:ext cx="3380020" cy="581057"/>
          </a:xfrm>
          <a:prstGeom prst="rect">
            <a:avLst/>
          </a:prstGeom>
          <a:effectLst/>
        </p:spPr>
        <p:txBody>
          <a:bodyPr wrap="square">
            <a:spAutoFit/>
          </a:bodyPr>
          <a:lstStyle/>
          <a:p>
            <a:pPr lvl="0">
              <a:lnSpc>
                <a:spcPct val="150000"/>
              </a:lnSpc>
              <a:defRPr/>
            </a:pPr>
            <a:r>
              <a:rPr lang="zh-CN" altLang="en-US" sz="2400" kern="0" dirty="0" smtClean="0">
                <a:solidFill>
                  <a:prstClr val="black">
                    <a:lumMod val="65000"/>
                    <a:lumOff val="35000"/>
                  </a:prstClr>
                </a:solidFill>
                <a:cs typeface="+mn-ea"/>
                <a:sym typeface="+mn-lt"/>
              </a:rPr>
              <a:t>软件测试的</a:t>
            </a:r>
            <a:r>
              <a:rPr lang="zh-CN" altLang="en-US" sz="2400" kern="0" dirty="0" smtClean="0">
                <a:solidFill>
                  <a:prstClr val="black">
                    <a:lumMod val="65000"/>
                    <a:lumOff val="35000"/>
                  </a:prstClr>
                </a:solidFill>
                <a:cs typeface="+mn-ea"/>
                <a:sym typeface="+mn-lt"/>
              </a:rPr>
              <a:t>分类</a:t>
            </a:r>
            <a:endParaRPr lang="zh-CN" altLang="en-US" sz="2400" kern="0" dirty="0">
              <a:solidFill>
                <a:prstClr val="black">
                  <a:lumMod val="65000"/>
                  <a:lumOff val="35000"/>
                </a:prstClr>
              </a:solidFill>
              <a:cs typeface="+mn-ea"/>
              <a:sym typeface="+mn-lt"/>
            </a:endParaRPr>
          </a:p>
        </p:txBody>
      </p:sp>
      <p:sp>
        <p:nvSpPr>
          <p:cNvPr id="24" name="圆角矩形 23"/>
          <p:cNvSpPr/>
          <p:nvPr/>
        </p:nvSpPr>
        <p:spPr>
          <a:xfrm rot="2700000">
            <a:off x="708419" y="695645"/>
            <a:ext cx="590584" cy="590584"/>
          </a:xfrm>
          <a:prstGeom prst="roundRect">
            <a:avLst/>
          </a:prstGeom>
          <a:solidFill>
            <a:srgbClr val="34B2E4"/>
          </a:solidFill>
          <a:ln>
            <a:noFill/>
          </a:ln>
          <a:effectLst>
            <a:outerShdw blurRad="127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 name="圆角矩形 24"/>
          <p:cNvSpPr/>
          <p:nvPr/>
        </p:nvSpPr>
        <p:spPr>
          <a:xfrm rot="2700000">
            <a:off x="579421" y="695645"/>
            <a:ext cx="590584" cy="590584"/>
          </a:xfrm>
          <a:prstGeom prst="roundRect">
            <a:avLst/>
          </a:prstGeom>
          <a:solidFill>
            <a:schemeClr val="bg1"/>
          </a:solidFill>
          <a:ln>
            <a:noFill/>
          </a:ln>
          <a:effectLst>
            <a:outerShdw blurRad="1905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文本框 8"/>
          <p:cNvSpPr txBox="1"/>
          <p:nvPr/>
        </p:nvSpPr>
        <p:spPr>
          <a:xfrm>
            <a:off x="958696" y="2201241"/>
            <a:ext cx="2318090" cy="1323439"/>
          </a:xfrm>
          <a:prstGeom prst="rect">
            <a:avLst/>
          </a:prstGeom>
          <a:noFill/>
        </p:spPr>
        <p:txBody>
          <a:bodyPr wrap="square" rtlCol="0">
            <a:spAutoFit/>
          </a:bodyPr>
          <a:lstStyle/>
          <a:p>
            <a:r>
              <a:rPr lang="zh-CN" altLang="en-US" sz="1600" dirty="0" smtClean="0"/>
              <a:t>功能测试就是对产品的各功能进行验证，根据功能测试用例，逐项测试，检查产品是否达到用户要求的功能。</a:t>
            </a:r>
            <a:endParaRPr lang="zh-CN" altLang="en-US" sz="1600" dirty="0"/>
          </a:p>
        </p:txBody>
      </p:sp>
      <p:sp>
        <p:nvSpPr>
          <p:cNvPr id="10" name="文本框 9"/>
          <p:cNvSpPr txBox="1"/>
          <p:nvPr/>
        </p:nvSpPr>
        <p:spPr>
          <a:xfrm>
            <a:off x="4408990" y="2182339"/>
            <a:ext cx="2319251" cy="1569660"/>
          </a:xfrm>
          <a:prstGeom prst="rect">
            <a:avLst/>
          </a:prstGeom>
          <a:noFill/>
        </p:spPr>
        <p:txBody>
          <a:bodyPr wrap="square" rtlCol="0">
            <a:spAutoFit/>
          </a:bodyPr>
          <a:lstStyle/>
          <a:p>
            <a:r>
              <a:rPr lang="zh-CN" altLang="en-US" sz="1600" dirty="0" smtClean="0"/>
              <a:t>软件性能测试是指利用工具去模拟大量用户操作来验证软件系统能够承受的负载情况，找出潜在的性能问题，分析并解决。</a:t>
            </a:r>
            <a:endParaRPr lang="zh-CN" altLang="en-US" sz="1600" dirty="0"/>
          </a:p>
        </p:txBody>
      </p:sp>
      <p:sp>
        <p:nvSpPr>
          <p:cNvPr id="11" name="文本框 10"/>
          <p:cNvSpPr txBox="1"/>
          <p:nvPr/>
        </p:nvSpPr>
        <p:spPr>
          <a:xfrm>
            <a:off x="8038306" y="2248151"/>
            <a:ext cx="2366198" cy="1076325"/>
          </a:xfrm>
          <a:prstGeom prst="rect">
            <a:avLst/>
          </a:prstGeom>
          <a:noFill/>
        </p:spPr>
        <p:txBody>
          <a:bodyPr wrap="square" rtlCol="0">
            <a:spAutoFit/>
          </a:bodyPr>
          <a:lstStyle/>
          <a:p>
            <a:r>
              <a:rPr lang="zh-CN" altLang="en-US" sz="1600" dirty="0" smtClean="0"/>
              <a:t>通过自动化工</a:t>
            </a:r>
            <a:r>
              <a:rPr lang="zh-CN" altLang="en-US" sz="1600" dirty="0" smtClean="0"/>
              <a:t>具编写</a:t>
            </a:r>
            <a:r>
              <a:rPr lang="zh-CN" altLang="en-US" sz="1600" dirty="0" smtClean="0"/>
              <a:t>自动化脚本执行测试用</a:t>
            </a:r>
            <a:r>
              <a:rPr lang="zh-CN" altLang="en-US" sz="1600" dirty="0" smtClean="0"/>
              <a:t>例，</a:t>
            </a:r>
            <a:r>
              <a:rPr lang="zh-CN" altLang="en-US" sz="1600" dirty="0" smtClean="0"/>
              <a:t>自动化测试能有效的提高测试效率</a:t>
            </a:r>
            <a:r>
              <a:rPr lang="zh-CN" altLang="en-US" sz="1600" b="1" dirty="0" smtClean="0"/>
              <a:t>。</a:t>
            </a:r>
            <a:endParaRPr lang="zh-CN" altLang="en-US" sz="1600" dirty="0"/>
          </a:p>
        </p:txBody>
      </p:sp>
      <p:sp>
        <p:nvSpPr>
          <p:cNvPr id="27" name="圆角矩形标注 26"/>
          <p:cNvSpPr/>
          <p:nvPr/>
        </p:nvSpPr>
        <p:spPr>
          <a:xfrm>
            <a:off x="716280" y="4291330"/>
            <a:ext cx="2863850" cy="2163445"/>
          </a:xfrm>
          <a:prstGeom prst="wedgeRoundRectCallout">
            <a:avLst/>
          </a:prstGeom>
          <a:solidFill>
            <a:schemeClr val="bg1"/>
          </a:solidFill>
          <a:ln>
            <a:noFill/>
          </a:ln>
          <a:effectLst>
            <a:outerShdw blurRad="508000" dist="2540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cs typeface="+mn-ea"/>
                <a:sym typeface="+mn-lt"/>
              </a:rPr>
              <a:t>共</a:t>
            </a:r>
            <a:endParaRPr lang="zh-CN" altLang="en-US">
              <a:cs typeface="+mn-ea"/>
              <a:sym typeface="+mn-lt"/>
            </a:endParaRPr>
          </a:p>
        </p:txBody>
      </p:sp>
      <p:sp>
        <p:nvSpPr>
          <p:cNvPr id="33" name="圆角矩形标注 32"/>
          <p:cNvSpPr/>
          <p:nvPr/>
        </p:nvSpPr>
        <p:spPr>
          <a:xfrm>
            <a:off x="3886200" y="4283075"/>
            <a:ext cx="2863850" cy="2163445"/>
          </a:xfrm>
          <a:prstGeom prst="wedgeRoundRectCallout">
            <a:avLst/>
          </a:prstGeom>
          <a:solidFill>
            <a:schemeClr val="bg1"/>
          </a:solidFill>
          <a:ln>
            <a:noFill/>
          </a:ln>
          <a:effectLst>
            <a:outerShdw blurRad="508000" dist="2540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6" name="圆角矩形标注 35"/>
          <p:cNvSpPr/>
          <p:nvPr/>
        </p:nvSpPr>
        <p:spPr>
          <a:xfrm>
            <a:off x="7789545" y="4291330"/>
            <a:ext cx="2863850" cy="2163445"/>
          </a:xfrm>
          <a:prstGeom prst="wedgeRoundRectCallout">
            <a:avLst/>
          </a:prstGeom>
          <a:solidFill>
            <a:schemeClr val="bg1"/>
          </a:solidFill>
          <a:ln>
            <a:noFill/>
          </a:ln>
          <a:effectLst>
            <a:outerShdw blurRad="508000" dist="2540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 name="文本框 8"/>
          <p:cNvSpPr txBox="1"/>
          <p:nvPr/>
        </p:nvSpPr>
        <p:spPr>
          <a:xfrm>
            <a:off x="1182851" y="4661231"/>
            <a:ext cx="2318090" cy="1076325"/>
          </a:xfrm>
          <a:prstGeom prst="rect">
            <a:avLst/>
          </a:prstGeom>
          <a:noFill/>
        </p:spPr>
        <p:txBody>
          <a:bodyPr wrap="square" rtlCol="0">
            <a:spAutoFit/>
          </a:bodyPr>
          <a:p>
            <a:r>
              <a:rPr lang="zh-CN" altLang="en-US" sz="3200" dirty="0"/>
              <a:t>薪资待遇</a:t>
            </a:r>
            <a:r>
              <a:rPr lang="en-US" altLang="zh-CN" sz="3200" dirty="0"/>
              <a:t>5000-8000</a:t>
            </a:r>
            <a:endParaRPr lang="en-US" altLang="zh-CN" sz="3200" dirty="0"/>
          </a:p>
        </p:txBody>
      </p:sp>
      <p:sp>
        <p:nvSpPr>
          <p:cNvPr id="3" name="文本框 8"/>
          <p:cNvSpPr txBox="1"/>
          <p:nvPr/>
        </p:nvSpPr>
        <p:spPr>
          <a:xfrm>
            <a:off x="4159096" y="4661231"/>
            <a:ext cx="2318090" cy="1076325"/>
          </a:xfrm>
          <a:prstGeom prst="rect">
            <a:avLst/>
          </a:prstGeom>
          <a:noFill/>
        </p:spPr>
        <p:txBody>
          <a:bodyPr wrap="square" rtlCol="0">
            <a:spAutoFit/>
          </a:bodyPr>
          <a:p>
            <a:r>
              <a:rPr lang="zh-CN" altLang="en-US" sz="3200" dirty="0"/>
              <a:t>薪资待遇</a:t>
            </a:r>
            <a:r>
              <a:rPr lang="en-US" altLang="zh-CN" sz="3200" dirty="0"/>
              <a:t>8000-13000</a:t>
            </a:r>
            <a:endParaRPr lang="en-US" altLang="zh-CN" sz="3200" dirty="0"/>
          </a:p>
        </p:txBody>
      </p:sp>
      <p:sp>
        <p:nvSpPr>
          <p:cNvPr id="4" name="文本框 8"/>
          <p:cNvSpPr txBox="1"/>
          <p:nvPr/>
        </p:nvSpPr>
        <p:spPr>
          <a:xfrm>
            <a:off x="8085936" y="4742511"/>
            <a:ext cx="2318090" cy="1076325"/>
          </a:xfrm>
          <a:prstGeom prst="rect">
            <a:avLst/>
          </a:prstGeom>
          <a:noFill/>
        </p:spPr>
        <p:txBody>
          <a:bodyPr wrap="square" rtlCol="0">
            <a:spAutoFit/>
          </a:bodyPr>
          <a:p>
            <a:r>
              <a:rPr lang="zh-CN" altLang="en-US" sz="3200" dirty="0"/>
              <a:t>薪资待遇</a:t>
            </a:r>
            <a:r>
              <a:rPr lang="en-US" altLang="zh-CN" sz="3200" dirty="0"/>
              <a:t>1000-20000</a:t>
            </a:r>
            <a:endParaRPr lang="en-US" altLang="zh-CN" sz="3200" dirty="0"/>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1000" fill="hold"/>
                                        <p:tgtEl>
                                          <p:spTgt spid="24"/>
                                        </p:tgtEl>
                                        <p:attrNameLst>
                                          <p:attrName>ppt_x</p:attrName>
                                        </p:attrNameLst>
                                      </p:cBhvr>
                                      <p:tavLst>
                                        <p:tav tm="0">
                                          <p:val>
                                            <p:strVal val="0-#ppt_w/2"/>
                                          </p:val>
                                        </p:tav>
                                        <p:tav tm="100000">
                                          <p:val>
                                            <p:strVal val="#ppt_x"/>
                                          </p:val>
                                        </p:tav>
                                      </p:tavLst>
                                    </p:anim>
                                    <p:anim calcmode="lin" valueType="num">
                                      <p:cBhvr additive="base">
                                        <p:cTn id="8" dur="1000" fill="hold"/>
                                        <p:tgtEl>
                                          <p:spTgt spid="24"/>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1000" fill="hold"/>
                                        <p:tgtEl>
                                          <p:spTgt spid="25"/>
                                        </p:tgtEl>
                                        <p:attrNameLst>
                                          <p:attrName>ppt_x</p:attrName>
                                        </p:attrNameLst>
                                      </p:cBhvr>
                                      <p:tavLst>
                                        <p:tav tm="0">
                                          <p:val>
                                            <p:strVal val="0-#ppt_w/2"/>
                                          </p:val>
                                        </p:tav>
                                        <p:tav tm="100000">
                                          <p:val>
                                            <p:strVal val="#ppt_x"/>
                                          </p:val>
                                        </p:tav>
                                      </p:tavLst>
                                    </p:anim>
                                    <p:anim calcmode="lin" valueType="num">
                                      <p:cBhvr additive="base">
                                        <p:cTn id="12" dur="1000" fill="hold"/>
                                        <p:tgtEl>
                                          <p:spTgt spid="25"/>
                                        </p:tgtEl>
                                        <p:attrNameLst>
                                          <p:attrName>ppt_y</p:attrName>
                                        </p:attrNameLst>
                                      </p:cBhvr>
                                      <p:tavLst>
                                        <p:tav tm="0">
                                          <p:val>
                                            <p:strVal val="#ppt_y"/>
                                          </p:val>
                                        </p:tav>
                                        <p:tav tm="100000">
                                          <p:val>
                                            <p:strVal val="#ppt_y"/>
                                          </p:val>
                                        </p:tav>
                                      </p:tavLst>
                                    </p:anim>
                                  </p:childTnLst>
                                </p:cTn>
                              </p:par>
                              <p:par>
                                <p:cTn id="13" presetID="45" presetClass="entr" presetSubtype="0" fill="hold" grpId="0" nodeType="withEffect">
                                  <p:stCondLst>
                                    <p:cond delay="250"/>
                                  </p:stCondLst>
                                  <p:iterate type="lt">
                                    <p:tmPct val="20000"/>
                                  </p:iterate>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anim calcmode="lin" valueType="num">
                                      <p:cBhvr>
                                        <p:cTn id="16" dur="500" fill="hold"/>
                                        <p:tgtEl>
                                          <p:spTgt spid="23"/>
                                        </p:tgtEl>
                                        <p:attrNameLst>
                                          <p:attrName>ppt_w</p:attrName>
                                        </p:attrNameLst>
                                      </p:cBhvr>
                                      <p:tavLst>
                                        <p:tav tm="0" fmla="#ppt_w*sin(2.5*pi*$)">
                                          <p:val>
                                            <p:fltVal val="0"/>
                                          </p:val>
                                        </p:tav>
                                        <p:tav tm="100000">
                                          <p:val>
                                            <p:fltVal val="1"/>
                                          </p:val>
                                        </p:tav>
                                      </p:tavLst>
                                    </p:anim>
                                    <p:anim calcmode="lin" valueType="num">
                                      <p:cBhvr>
                                        <p:cTn id="17" dur="500" fill="hold"/>
                                        <p:tgtEl>
                                          <p:spTgt spid="23"/>
                                        </p:tgtEl>
                                        <p:attrNameLst>
                                          <p:attrName>ppt_h</p:attrName>
                                        </p:attrNameLst>
                                      </p:cBhvr>
                                      <p:tavLst>
                                        <p:tav tm="0">
                                          <p:val>
                                            <p:strVal val="#ppt_h"/>
                                          </p:val>
                                        </p:tav>
                                        <p:tav tm="100000">
                                          <p:val>
                                            <p:strVal val="#ppt_h"/>
                                          </p:val>
                                        </p:tav>
                                      </p:tavLst>
                                    </p:anim>
                                  </p:childTnLst>
                                </p:cTn>
                              </p:par>
                            </p:childTnLst>
                          </p:cTn>
                        </p:par>
                        <p:par>
                          <p:cTn id="18" fill="hold">
                            <p:stCondLst>
                              <p:cond delay="1350"/>
                            </p:stCondLst>
                            <p:childTnLst>
                              <p:par>
                                <p:cTn id="19" presetID="2" presetClass="entr" presetSubtype="1" fill="hold" nodeType="afterEffect">
                                  <p:stCondLst>
                                    <p:cond delay="0"/>
                                  </p:stCondLst>
                                  <p:childTnLst>
                                    <p:set>
                                      <p:cBhvr>
                                        <p:cTn id="20" dur="1" fill="hold">
                                          <p:stCondLst>
                                            <p:cond delay="0"/>
                                          </p:stCondLst>
                                        </p:cTn>
                                        <p:tgtEl>
                                          <p:spTgt spid="28"/>
                                        </p:tgtEl>
                                        <p:attrNameLst>
                                          <p:attrName>style.visibility</p:attrName>
                                        </p:attrNameLst>
                                      </p:cBhvr>
                                      <p:to>
                                        <p:strVal val="visible"/>
                                      </p:to>
                                    </p:set>
                                    <p:anim calcmode="lin" valueType="num">
                                      <p:cBhvr additive="base">
                                        <p:cTn id="21" dur="1500" fill="hold"/>
                                        <p:tgtEl>
                                          <p:spTgt spid="28"/>
                                        </p:tgtEl>
                                        <p:attrNameLst>
                                          <p:attrName>ppt_x</p:attrName>
                                        </p:attrNameLst>
                                      </p:cBhvr>
                                      <p:tavLst>
                                        <p:tav tm="0">
                                          <p:val>
                                            <p:strVal val="#ppt_x"/>
                                          </p:val>
                                        </p:tav>
                                        <p:tav tm="100000">
                                          <p:val>
                                            <p:strVal val="#ppt_x"/>
                                          </p:val>
                                        </p:tav>
                                      </p:tavLst>
                                    </p:anim>
                                    <p:anim calcmode="lin" valueType="num">
                                      <p:cBhvr additive="base">
                                        <p:cTn id="22" dur="1500" fill="hold"/>
                                        <p:tgtEl>
                                          <p:spTgt spid="28"/>
                                        </p:tgtEl>
                                        <p:attrNameLst>
                                          <p:attrName>ppt_y</p:attrName>
                                        </p:attrNameLst>
                                      </p:cBhvr>
                                      <p:tavLst>
                                        <p:tav tm="0">
                                          <p:val>
                                            <p:strVal val="0-#ppt_h/2"/>
                                          </p:val>
                                        </p:tav>
                                        <p:tav tm="100000">
                                          <p:val>
                                            <p:strVal val="#ppt_y"/>
                                          </p:val>
                                        </p:tav>
                                      </p:tavLst>
                                    </p:anim>
                                  </p:childTnLst>
                                </p:cTn>
                              </p:par>
                            </p:childTnLst>
                          </p:cTn>
                        </p:par>
                        <p:par>
                          <p:cTn id="23" fill="hold">
                            <p:stCondLst>
                              <p:cond delay="2850"/>
                            </p:stCondLst>
                            <p:childTnLst>
                              <p:par>
                                <p:cTn id="24" presetID="2" presetClass="entr" presetSubtype="1" fill="hold" nodeType="afterEffect">
                                  <p:stCondLst>
                                    <p:cond delay="0"/>
                                  </p:stCondLst>
                                  <p:childTnLst>
                                    <p:set>
                                      <p:cBhvr>
                                        <p:cTn id="25" dur="1" fill="hold">
                                          <p:stCondLst>
                                            <p:cond delay="0"/>
                                          </p:stCondLst>
                                        </p:cTn>
                                        <p:tgtEl>
                                          <p:spTgt spid="40"/>
                                        </p:tgtEl>
                                        <p:attrNameLst>
                                          <p:attrName>style.visibility</p:attrName>
                                        </p:attrNameLst>
                                      </p:cBhvr>
                                      <p:to>
                                        <p:strVal val="visible"/>
                                      </p:to>
                                    </p:set>
                                    <p:anim calcmode="lin" valueType="num">
                                      <p:cBhvr additive="base">
                                        <p:cTn id="26" dur="1500" fill="hold"/>
                                        <p:tgtEl>
                                          <p:spTgt spid="40"/>
                                        </p:tgtEl>
                                        <p:attrNameLst>
                                          <p:attrName>ppt_x</p:attrName>
                                        </p:attrNameLst>
                                      </p:cBhvr>
                                      <p:tavLst>
                                        <p:tav tm="0">
                                          <p:val>
                                            <p:strVal val="#ppt_x"/>
                                          </p:val>
                                        </p:tav>
                                        <p:tav tm="100000">
                                          <p:val>
                                            <p:strVal val="#ppt_x"/>
                                          </p:val>
                                        </p:tav>
                                      </p:tavLst>
                                    </p:anim>
                                    <p:anim calcmode="lin" valueType="num">
                                      <p:cBhvr additive="base">
                                        <p:cTn id="27" dur="1500" fill="hold"/>
                                        <p:tgtEl>
                                          <p:spTgt spid="40"/>
                                        </p:tgtEl>
                                        <p:attrNameLst>
                                          <p:attrName>ppt_y</p:attrName>
                                        </p:attrNameLst>
                                      </p:cBhvr>
                                      <p:tavLst>
                                        <p:tav tm="0">
                                          <p:val>
                                            <p:strVal val="0-#ppt_h/2"/>
                                          </p:val>
                                        </p:tav>
                                        <p:tav tm="100000">
                                          <p:val>
                                            <p:strVal val="#ppt_y"/>
                                          </p:val>
                                        </p:tav>
                                      </p:tavLst>
                                    </p:anim>
                                  </p:childTnLst>
                                </p:cTn>
                              </p:par>
                              <p:par>
                                <p:cTn id="28" presetID="22" presetClass="entr" presetSubtype="4"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down)">
                                      <p:cBhvr>
                                        <p:cTn id="30" dur="500"/>
                                        <p:tgtEl>
                                          <p:spTgt spid="9"/>
                                        </p:tgtEl>
                                      </p:cBhvr>
                                    </p:animEffect>
                                  </p:childTnLst>
                                </p:cTn>
                              </p:par>
                            </p:childTnLst>
                          </p:cTn>
                        </p:par>
                        <p:par>
                          <p:cTn id="31" fill="hold">
                            <p:stCondLst>
                              <p:cond delay="4350"/>
                            </p:stCondLst>
                            <p:childTnLst>
                              <p:par>
                                <p:cTn id="32" presetID="2" presetClass="entr" presetSubtype="1" fill="hold" nodeType="afterEffect">
                                  <p:stCondLst>
                                    <p:cond delay="0"/>
                                  </p:stCondLst>
                                  <p:childTnLst>
                                    <p:set>
                                      <p:cBhvr>
                                        <p:cTn id="33" dur="1" fill="hold">
                                          <p:stCondLst>
                                            <p:cond delay="0"/>
                                          </p:stCondLst>
                                        </p:cTn>
                                        <p:tgtEl>
                                          <p:spTgt spid="45"/>
                                        </p:tgtEl>
                                        <p:attrNameLst>
                                          <p:attrName>style.visibility</p:attrName>
                                        </p:attrNameLst>
                                      </p:cBhvr>
                                      <p:to>
                                        <p:strVal val="visible"/>
                                      </p:to>
                                    </p:set>
                                    <p:anim calcmode="lin" valueType="num">
                                      <p:cBhvr additive="base">
                                        <p:cTn id="34" dur="1500" fill="hold"/>
                                        <p:tgtEl>
                                          <p:spTgt spid="45"/>
                                        </p:tgtEl>
                                        <p:attrNameLst>
                                          <p:attrName>ppt_x</p:attrName>
                                        </p:attrNameLst>
                                      </p:cBhvr>
                                      <p:tavLst>
                                        <p:tav tm="0">
                                          <p:val>
                                            <p:strVal val="#ppt_x"/>
                                          </p:val>
                                        </p:tav>
                                        <p:tav tm="100000">
                                          <p:val>
                                            <p:strVal val="#ppt_x"/>
                                          </p:val>
                                        </p:tav>
                                      </p:tavLst>
                                    </p:anim>
                                    <p:anim calcmode="lin" valueType="num">
                                      <p:cBhvr additive="base">
                                        <p:cTn id="35" dur="1500" fill="hold"/>
                                        <p:tgtEl>
                                          <p:spTgt spid="45"/>
                                        </p:tgtEl>
                                        <p:attrNameLst>
                                          <p:attrName>ppt_y</p:attrName>
                                        </p:attrNameLst>
                                      </p:cBhvr>
                                      <p:tavLst>
                                        <p:tav tm="0">
                                          <p:val>
                                            <p:strVal val="0-#ppt_h/2"/>
                                          </p:val>
                                        </p:tav>
                                        <p:tav tm="100000">
                                          <p:val>
                                            <p:strVal val="#ppt_y"/>
                                          </p:val>
                                        </p:tav>
                                      </p:tavLst>
                                    </p:anim>
                                  </p:childTnLst>
                                </p:cTn>
                              </p:par>
                              <p:par>
                                <p:cTn id="36" presetID="22" presetClass="entr" presetSubtype="4"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wipe(down)">
                                      <p:cBhvr>
                                        <p:cTn id="38" dur="500"/>
                                        <p:tgtEl>
                                          <p:spTgt spid="10"/>
                                        </p:tgtEl>
                                      </p:cBhvr>
                                    </p:animEffect>
                                  </p:childTnLst>
                                </p:cTn>
                              </p:par>
                            </p:childTnLst>
                          </p:cTn>
                        </p:par>
                        <p:par>
                          <p:cTn id="39" fill="hold">
                            <p:stCondLst>
                              <p:cond delay="5850"/>
                            </p:stCondLst>
                            <p:childTnLst>
                              <p:par>
                                <p:cTn id="40" presetID="22" presetClass="entr" presetSubtype="4"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down)">
                                      <p:cBhvr>
                                        <p:cTn id="42" dur="500"/>
                                        <p:tgtEl>
                                          <p:spTgt spid="11"/>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2"/>
                                        </p:tgtEl>
                                        <p:attrNameLst>
                                          <p:attrName>style.visibility</p:attrName>
                                        </p:attrNameLst>
                                      </p:cBhvr>
                                      <p:to>
                                        <p:strVal val="visible"/>
                                      </p:to>
                                    </p:set>
                                    <p:animEffect transition="in" filter="wipe(down)">
                                      <p:cBhvr>
                                        <p:cTn id="45" dur="500"/>
                                        <p:tgtEl>
                                          <p:spTgt spid="2"/>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3"/>
                                        </p:tgtEl>
                                        <p:attrNameLst>
                                          <p:attrName>style.visibility</p:attrName>
                                        </p:attrNameLst>
                                      </p:cBhvr>
                                      <p:to>
                                        <p:strVal val="visible"/>
                                      </p:to>
                                    </p:set>
                                    <p:animEffect transition="in" filter="wipe(down)">
                                      <p:cBhvr>
                                        <p:cTn id="48" dur="500"/>
                                        <p:tgtEl>
                                          <p:spTgt spid="3"/>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wipe(down)">
                                      <p:cBhvr>
                                        <p:cTn id="5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animBg="1"/>
      <p:bldP spid="25" grpId="0" animBg="1"/>
      <p:bldP spid="9" grpId="0"/>
      <p:bldP spid="10" grpId="0"/>
      <p:bldP spid="11" grpId="0"/>
      <p:bldP spid="2" grpId="0"/>
      <p:bldP spid="3"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圆角矩形标注 28"/>
          <p:cNvSpPr/>
          <p:nvPr/>
        </p:nvSpPr>
        <p:spPr>
          <a:xfrm>
            <a:off x="716280" y="1661795"/>
            <a:ext cx="2863850" cy="2163445"/>
          </a:xfrm>
          <a:prstGeom prst="wedgeRoundRectCallout">
            <a:avLst/>
          </a:prstGeom>
          <a:solidFill>
            <a:schemeClr val="bg1"/>
          </a:solidFill>
          <a:ln>
            <a:noFill/>
          </a:ln>
          <a:effectLst>
            <a:outerShdw blurRad="508000" dist="2540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1" name="圆角矩形标注 40"/>
          <p:cNvSpPr/>
          <p:nvPr/>
        </p:nvSpPr>
        <p:spPr>
          <a:xfrm>
            <a:off x="4131945" y="1600835"/>
            <a:ext cx="2866390" cy="2165985"/>
          </a:xfrm>
          <a:prstGeom prst="wedgeRoundRectCallout">
            <a:avLst/>
          </a:prstGeom>
          <a:solidFill>
            <a:schemeClr val="bg1"/>
          </a:solidFill>
          <a:ln>
            <a:noFill/>
          </a:ln>
          <a:effectLst>
            <a:outerShdw blurRad="508000" dist="2540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6" name="圆角矩形标注 45"/>
          <p:cNvSpPr/>
          <p:nvPr/>
        </p:nvSpPr>
        <p:spPr>
          <a:xfrm>
            <a:off x="7682230" y="1706880"/>
            <a:ext cx="2941955" cy="1953260"/>
          </a:xfrm>
          <a:prstGeom prst="wedgeRoundRectCallout">
            <a:avLst/>
          </a:prstGeom>
          <a:solidFill>
            <a:schemeClr val="bg1"/>
          </a:solidFill>
          <a:ln>
            <a:noFill/>
          </a:ln>
          <a:effectLst>
            <a:outerShdw blurRad="508000" dist="2540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矩形 22"/>
          <p:cNvSpPr/>
          <p:nvPr/>
        </p:nvSpPr>
        <p:spPr>
          <a:xfrm>
            <a:off x="1666993" y="692150"/>
            <a:ext cx="3380020" cy="581057"/>
          </a:xfrm>
          <a:prstGeom prst="rect">
            <a:avLst/>
          </a:prstGeom>
          <a:effectLst/>
        </p:spPr>
        <p:txBody>
          <a:bodyPr wrap="square">
            <a:spAutoFit/>
          </a:bodyPr>
          <a:lstStyle/>
          <a:p>
            <a:pPr lvl="0">
              <a:lnSpc>
                <a:spcPct val="150000"/>
              </a:lnSpc>
              <a:defRPr/>
            </a:pPr>
            <a:r>
              <a:rPr lang="zh-CN" altLang="en-US" sz="2400" kern="0" dirty="0" smtClean="0">
                <a:solidFill>
                  <a:prstClr val="black">
                    <a:lumMod val="65000"/>
                    <a:lumOff val="35000"/>
                  </a:prstClr>
                </a:solidFill>
                <a:cs typeface="+mn-ea"/>
                <a:sym typeface="+mn-lt"/>
              </a:rPr>
              <a:t>软件测试的</a:t>
            </a:r>
            <a:r>
              <a:rPr lang="zh-CN" altLang="en-US" sz="2400" kern="0" dirty="0" smtClean="0">
                <a:solidFill>
                  <a:prstClr val="black">
                    <a:lumMod val="65000"/>
                    <a:lumOff val="35000"/>
                  </a:prstClr>
                </a:solidFill>
                <a:cs typeface="+mn-ea"/>
                <a:sym typeface="+mn-lt"/>
              </a:rPr>
              <a:t>分类</a:t>
            </a:r>
            <a:endParaRPr lang="zh-CN" altLang="en-US" sz="2400" kern="0" dirty="0">
              <a:solidFill>
                <a:prstClr val="black">
                  <a:lumMod val="65000"/>
                  <a:lumOff val="35000"/>
                </a:prstClr>
              </a:solidFill>
              <a:cs typeface="+mn-ea"/>
              <a:sym typeface="+mn-lt"/>
            </a:endParaRPr>
          </a:p>
        </p:txBody>
      </p:sp>
      <p:sp>
        <p:nvSpPr>
          <p:cNvPr id="24" name="圆角矩形 23"/>
          <p:cNvSpPr/>
          <p:nvPr/>
        </p:nvSpPr>
        <p:spPr>
          <a:xfrm rot="2700000">
            <a:off x="708419" y="695645"/>
            <a:ext cx="590584" cy="590584"/>
          </a:xfrm>
          <a:prstGeom prst="roundRect">
            <a:avLst/>
          </a:prstGeom>
          <a:solidFill>
            <a:srgbClr val="34B2E4"/>
          </a:solidFill>
          <a:ln>
            <a:noFill/>
          </a:ln>
          <a:effectLst>
            <a:outerShdw blurRad="127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 name="圆角矩形 24"/>
          <p:cNvSpPr/>
          <p:nvPr/>
        </p:nvSpPr>
        <p:spPr>
          <a:xfrm rot="2700000">
            <a:off x="579421" y="695645"/>
            <a:ext cx="590584" cy="590584"/>
          </a:xfrm>
          <a:prstGeom prst="roundRect">
            <a:avLst/>
          </a:prstGeom>
          <a:solidFill>
            <a:schemeClr val="bg1"/>
          </a:solidFill>
          <a:ln>
            <a:noFill/>
          </a:ln>
          <a:effectLst>
            <a:outerShdw blurRad="1905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6" name="组合 25"/>
          <p:cNvGrpSpPr/>
          <p:nvPr/>
        </p:nvGrpSpPr>
        <p:grpSpPr>
          <a:xfrm>
            <a:off x="659765" y="1791335"/>
            <a:ext cx="2864079" cy="4655185"/>
            <a:chOff x="1196502" y="-1052846"/>
            <a:chExt cx="3035030" cy="3746481"/>
          </a:xfrm>
        </p:grpSpPr>
        <p:sp>
          <p:nvSpPr>
            <p:cNvPr id="27" name="圆角矩形标注 26"/>
            <p:cNvSpPr/>
            <p:nvPr/>
          </p:nvSpPr>
          <p:spPr>
            <a:xfrm>
              <a:off x="1196502" y="952384"/>
              <a:ext cx="3035030" cy="1741251"/>
            </a:xfrm>
            <a:prstGeom prst="wedgeRoundRectCallout">
              <a:avLst/>
            </a:prstGeom>
            <a:solidFill>
              <a:schemeClr val="bg1"/>
            </a:solidFill>
            <a:ln>
              <a:noFill/>
            </a:ln>
            <a:effectLst>
              <a:outerShdw blurRad="508000" dist="2540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0" name="矩形 29"/>
            <p:cNvSpPr/>
            <p:nvPr/>
          </p:nvSpPr>
          <p:spPr>
            <a:xfrm>
              <a:off x="1782599" y="-1052846"/>
              <a:ext cx="2103491" cy="445121"/>
            </a:xfrm>
            <a:prstGeom prst="rect">
              <a:avLst/>
            </a:prstGeom>
          </p:spPr>
          <p:txBody>
            <a:bodyPr wrap="square">
              <a:spAutoFit/>
            </a:bodyPr>
            <a:lstStyle/>
            <a:p>
              <a:pPr lvl="0">
                <a:lnSpc>
                  <a:spcPct val="150000"/>
                </a:lnSpc>
                <a:defRPr/>
              </a:pPr>
              <a:r>
                <a:rPr lang="zh-CN" altLang="en-US" sz="2000" b="1" kern="0" spc="300" dirty="0" smtClean="0">
                  <a:solidFill>
                    <a:prstClr val="black">
                      <a:lumMod val="65000"/>
                      <a:lumOff val="35000"/>
                    </a:prstClr>
                  </a:solidFill>
                  <a:cs typeface="+mn-ea"/>
                  <a:sym typeface="+mn-lt"/>
                </a:rPr>
                <a:t> 移动端测试</a:t>
              </a:r>
              <a:endParaRPr lang="en-US" altLang="zh-CN" sz="2000" b="1" kern="0" spc="300" dirty="0" smtClean="0">
                <a:solidFill>
                  <a:prstClr val="black">
                    <a:lumMod val="65000"/>
                    <a:lumOff val="35000"/>
                  </a:prstClr>
                </a:solidFill>
                <a:cs typeface="+mn-ea"/>
                <a:sym typeface="+mn-lt"/>
              </a:endParaRPr>
            </a:p>
          </p:txBody>
        </p:sp>
      </p:grpSp>
      <p:grpSp>
        <p:nvGrpSpPr>
          <p:cNvPr id="32" name="组合 31"/>
          <p:cNvGrpSpPr/>
          <p:nvPr/>
        </p:nvGrpSpPr>
        <p:grpSpPr>
          <a:xfrm>
            <a:off x="3886200" y="1783716"/>
            <a:ext cx="2864079" cy="4662804"/>
            <a:chOff x="1196502" y="-1058978"/>
            <a:chExt cx="3035030" cy="3752613"/>
          </a:xfrm>
        </p:grpSpPr>
        <p:sp>
          <p:nvSpPr>
            <p:cNvPr id="33" name="圆角矩形标注 32"/>
            <p:cNvSpPr/>
            <p:nvPr/>
          </p:nvSpPr>
          <p:spPr>
            <a:xfrm>
              <a:off x="1196502" y="952384"/>
              <a:ext cx="3035030" cy="1741251"/>
            </a:xfrm>
            <a:prstGeom prst="wedgeRoundRectCallout">
              <a:avLst/>
            </a:prstGeom>
            <a:solidFill>
              <a:schemeClr val="bg1"/>
            </a:solidFill>
            <a:ln>
              <a:noFill/>
            </a:ln>
            <a:effectLst>
              <a:outerShdw blurRad="508000" dist="2540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矩形 33"/>
            <p:cNvSpPr/>
            <p:nvPr/>
          </p:nvSpPr>
          <p:spPr>
            <a:xfrm>
              <a:off x="1969666" y="-1058978"/>
              <a:ext cx="2151940" cy="445121"/>
            </a:xfrm>
            <a:prstGeom prst="rect">
              <a:avLst/>
            </a:prstGeom>
          </p:spPr>
          <p:txBody>
            <a:bodyPr wrap="square">
              <a:spAutoFit/>
            </a:bodyPr>
            <a:lstStyle/>
            <a:p>
              <a:pPr lvl="0">
                <a:lnSpc>
                  <a:spcPct val="150000"/>
                </a:lnSpc>
                <a:defRPr/>
              </a:pPr>
              <a:r>
                <a:rPr lang="zh-CN" altLang="en-US" sz="2000" b="1" kern="0" spc="300" dirty="0" smtClean="0">
                  <a:solidFill>
                    <a:prstClr val="black">
                      <a:lumMod val="65000"/>
                      <a:lumOff val="35000"/>
                    </a:prstClr>
                  </a:solidFill>
                  <a:cs typeface="+mn-ea"/>
                  <a:sym typeface="+mn-lt"/>
                </a:rPr>
                <a:t> </a:t>
              </a:r>
              <a:r>
                <a:rPr lang="en-US" altLang="zh-CN" sz="2000" b="1" kern="0" spc="300" dirty="0" smtClean="0">
                  <a:solidFill>
                    <a:prstClr val="black">
                      <a:lumMod val="65000"/>
                      <a:lumOff val="35000"/>
                    </a:prstClr>
                  </a:solidFill>
                  <a:cs typeface="+mn-ea"/>
                  <a:sym typeface="+mn-lt"/>
                </a:rPr>
                <a:t>web</a:t>
              </a:r>
              <a:r>
                <a:rPr lang="zh-CN" altLang="en-US" sz="2000" b="1" kern="0" spc="300" dirty="0" smtClean="0">
                  <a:solidFill>
                    <a:prstClr val="black">
                      <a:lumMod val="65000"/>
                      <a:lumOff val="35000"/>
                    </a:prstClr>
                  </a:solidFill>
                  <a:cs typeface="+mn-ea"/>
                  <a:sym typeface="+mn-lt"/>
                </a:rPr>
                <a:t>端测试</a:t>
              </a:r>
              <a:endParaRPr lang="en-US" altLang="zh-CN" sz="2000" b="1" kern="0" spc="300" dirty="0" smtClean="0">
                <a:solidFill>
                  <a:prstClr val="black">
                    <a:lumMod val="65000"/>
                    <a:lumOff val="35000"/>
                  </a:prstClr>
                </a:solidFill>
                <a:cs typeface="+mn-ea"/>
                <a:sym typeface="+mn-lt"/>
              </a:endParaRPr>
            </a:p>
          </p:txBody>
        </p:sp>
      </p:grpSp>
      <p:grpSp>
        <p:nvGrpSpPr>
          <p:cNvPr id="35" name="组合 34"/>
          <p:cNvGrpSpPr/>
          <p:nvPr/>
        </p:nvGrpSpPr>
        <p:grpSpPr>
          <a:xfrm>
            <a:off x="7772400" y="1783715"/>
            <a:ext cx="2864079" cy="4739005"/>
            <a:chOff x="1196502" y="-1120304"/>
            <a:chExt cx="3035030" cy="3813939"/>
          </a:xfrm>
        </p:grpSpPr>
        <p:sp>
          <p:nvSpPr>
            <p:cNvPr id="36" name="圆角矩形标注 35"/>
            <p:cNvSpPr/>
            <p:nvPr/>
          </p:nvSpPr>
          <p:spPr>
            <a:xfrm>
              <a:off x="1196502" y="952384"/>
              <a:ext cx="3035030" cy="1741251"/>
            </a:xfrm>
            <a:prstGeom prst="wedgeRoundRectCallout">
              <a:avLst/>
            </a:prstGeom>
            <a:solidFill>
              <a:schemeClr val="bg1"/>
            </a:solidFill>
            <a:ln>
              <a:noFill/>
            </a:ln>
            <a:effectLst>
              <a:outerShdw blurRad="508000" dist="2540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7" name="矩形 36"/>
            <p:cNvSpPr/>
            <p:nvPr/>
          </p:nvSpPr>
          <p:spPr>
            <a:xfrm>
              <a:off x="1686375" y="-1120304"/>
              <a:ext cx="2255567" cy="445121"/>
            </a:xfrm>
            <a:prstGeom prst="rect">
              <a:avLst/>
            </a:prstGeom>
          </p:spPr>
          <p:txBody>
            <a:bodyPr wrap="square">
              <a:spAutoFit/>
            </a:bodyPr>
            <a:lstStyle/>
            <a:p>
              <a:pPr lvl="0">
                <a:lnSpc>
                  <a:spcPct val="150000"/>
                </a:lnSpc>
                <a:defRPr/>
              </a:pPr>
              <a:r>
                <a:rPr lang="zh-CN" altLang="en-US" sz="2000" b="1" kern="0" spc="300" dirty="0" smtClean="0">
                  <a:solidFill>
                    <a:prstClr val="black">
                      <a:lumMod val="65000"/>
                      <a:lumOff val="35000"/>
                    </a:prstClr>
                  </a:solidFill>
                  <a:cs typeface="+mn-ea"/>
                  <a:sym typeface="+mn-lt"/>
                </a:rPr>
                <a:t>   游戏测试</a:t>
              </a:r>
              <a:endParaRPr lang="en-US" altLang="zh-CN" sz="2000" b="1" kern="0" spc="300" dirty="0" smtClean="0">
                <a:solidFill>
                  <a:prstClr val="black">
                    <a:lumMod val="65000"/>
                    <a:lumOff val="35000"/>
                  </a:prstClr>
                </a:solidFill>
                <a:cs typeface="+mn-ea"/>
                <a:sym typeface="+mn-lt"/>
              </a:endParaRPr>
            </a:p>
          </p:txBody>
        </p:sp>
      </p:grpSp>
      <p:sp>
        <p:nvSpPr>
          <p:cNvPr id="38" name="文本框 8"/>
          <p:cNvSpPr txBox="1"/>
          <p:nvPr/>
        </p:nvSpPr>
        <p:spPr>
          <a:xfrm>
            <a:off x="988541" y="2336496"/>
            <a:ext cx="2318090" cy="1323439"/>
          </a:xfrm>
          <a:prstGeom prst="rect">
            <a:avLst/>
          </a:prstGeom>
          <a:noFill/>
        </p:spPr>
        <p:txBody>
          <a:bodyPr wrap="square" rtlCol="0">
            <a:spAutoFit/>
          </a:bodyPr>
          <a:lstStyle/>
          <a:p>
            <a:r>
              <a:rPr lang="zh-CN" altLang="en-US" sz="1600" dirty="0" smtClean="0"/>
              <a:t>针</a:t>
            </a:r>
            <a:r>
              <a:rPr lang="zh-CN" altLang="en-US" sz="1600" dirty="0" smtClean="0"/>
              <a:t>对移动平台的软件进行的测试。比如针对手机，</a:t>
            </a:r>
            <a:r>
              <a:rPr lang="en-US" altLang="zh-CN" sz="1600" dirty="0" err="1" smtClean="0"/>
              <a:t>ipad</a:t>
            </a:r>
            <a:r>
              <a:rPr lang="zh-CN" altLang="en-US" sz="1600" dirty="0" smtClean="0"/>
              <a:t>等平台上的各种</a:t>
            </a:r>
            <a:r>
              <a:rPr lang="en-US" altLang="zh-CN" sz="1600" dirty="0" smtClean="0"/>
              <a:t>app</a:t>
            </a:r>
            <a:r>
              <a:rPr lang="zh-CN" altLang="en-US" sz="1600" dirty="0" smtClean="0"/>
              <a:t>功能和性能展开的测试。</a:t>
            </a:r>
            <a:endParaRPr lang="zh-CN" altLang="en-US" sz="1600" dirty="0"/>
          </a:p>
        </p:txBody>
      </p:sp>
      <p:sp>
        <p:nvSpPr>
          <p:cNvPr id="39" name="文本框 8"/>
          <p:cNvSpPr txBox="1"/>
          <p:nvPr/>
        </p:nvSpPr>
        <p:spPr>
          <a:xfrm>
            <a:off x="4431511" y="2336496"/>
            <a:ext cx="2318090" cy="1323439"/>
          </a:xfrm>
          <a:prstGeom prst="rect">
            <a:avLst/>
          </a:prstGeom>
          <a:noFill/>
        </p:spPr>
        <p:txBody>
          <a:bodyPr wrap="square" rtlCol="0">
            <a:spAutoFit/>
          </a:bodyPr>
          <a:lstStyle/>
          <a:p>
            <a:r>
              <a:rPr lang="en-US" altLang="zh-CN" sz="1600" dirty="0" smtClean="0"/>
              <a:t>web</a:t>
            </a:r>
            <a:r>
              <a:rPr lang="zh-CN" altLang="en-US" sz="1600" dirty="0" smtClean="0"/>
              <a:t>测试就是针对于</a:t>
            </a:r>
            <a:r>
              <a:rPr lang="en-US" altLang="zh-CN" sz="1600" dirty="0" smtClean="0"/>
              <a:t>B/S</a:t>
            </a:r>
            <a:r>
              <a:rPr lang="zh-CN" altLang="en-US" sz="1600" dirty="0" smtClean="0"/>
              <a:t>架构的</a:t>
            </a:r>
            <a:r>
              <a:rPr lang="zh-CN" altLang="en-US" sz="1600" dirty="0" smtClean="0"/>
              <a:t>系统，一般指浏览器访问服务器，比如打开淘宝购买东西就是</a:t>
            </a:r>
            <a:r>
              <a:rPr lang="en-US" altLang="zh-CN" sz="1600" dirty="0" smtClean="0"/>
              <a:t>web</a:t>
            </a:r>
            <a:r>
              <a:rPr lang="zh-CN" altLang="en-US" sz="1600" dirty="0" smtClean="0"/>
              <a:t>测试。</a:t>
            </a:r>
            <a:endParaRPr lang="zh-CN" altLang="en-US" sz="1600" dirty="0"/>
          </a:p>
        </p:txBody>
      </p:sp>
      <p:sp>
        <p:nvSpPr>
          <p:cNvPr id="42" name="文本框 8"/>
          <p:cNvSpPr txBox="1"/>
          <p:nvPr/>
        </p:nvSpPr>
        <p:spPr>
          <a:xfrm>
            <a:off x="8078951" y="2389836"/>
            <a:ext cx="2318090" cy="1077218"/>
          </a:xfrm>
          <a:prstGeom prst="rect">
            <a:avLst/>
          </a:prstGeom>
          <a:noFill/>
        </p:spPr>
        <p:txBody>
          <a:bodyPr wrap="square" rtlCol="0">
            <a:spAutoFit/>
          </a:bodyPr>
          <a:lstStyle/>
          <a:p>
            <a:r>
              <a:rPr lang="zh-CN" altLang="en-US" sz="1600" dirty="0" smtClean="0"/>
              <a:t>目的是发</a:t>
            </a:r>
            <a:r>
              <a:rPr lang="zh-CN" altLang="en-US" sz="1600" dirty="0" smtClean="0"/>
              <a:t>现</a:t>
            </a:r>
            <a:r>
              <a:rPr lang="zh-CN" altLang="en-US" sz="1600" dirty="0" smtClean="0"/>
              <a:t>游戏</a:t>
            </a:r>
            <a:r>
              <a:rPr lang="zh-CN" altLang="en-US" sz="1600" dirty="0" smtClean="0"/>
              <a:t>中</a:t>
            </a:r>
            <a:r>
              <a:rPr lang="zh-CN" altLang="en-US" sz="1600" dirty="0" smtClean="0"/>
              <a:t>存在</a:t>
            </a:r>
            <a:r>
              <a:rPr lang="zh-CN" altLang="en-US" sz="1600" dirty="0" smtClean="0"/>
              <a:t>的</a:t>
            </a:r>
            <a:r>
              <a:rPr lang="en-US" altLang="zh-CN" sz="1600" dirty="0" smtClean="0"/>
              <a:t>BUG</a:t>
            </a:r>
            <a:r>
              <a:rPr lang="zh-CN" altLang="en-US" sz="1600" dirty="0" smtClean="0"/>
              <a:t>，</a:t>
            </a:r>
            <a:r>
              <a:rPr lang="zh-CN" altLang="en-US" sz="1600" dirty="0" smtClean="0"/>
              <a:t>测</a:t>
            </a:r>
            <a:r>
              <a:rPr lang="zh-CN" altLang="en-US" sz="1600" dirty="0" smtClean="0"/>
              <a:t>试都</a:t>
            </a:r>
            <a:r>
              <a:rPr lang="zh-CN" altLang="en-US" sz="1600" dirty="0" smtClean="0"/>
              <a:t>是</a:t>
            </a:r>
            <a:r>
              <a:rPr lang="zh-CN" altLang="en-US" sz="1600" dirty="0" smtClean="0"/>
              <a:t>按</a:t>
            </a:r>
            <a:r>
              <a:rPr lang="zh-CN" altLang="en-US" sz="1600" dirty="0" smtClean="0"/>
              <a:t>照用户需求来进行游戏功能的测试。</a:t>
            </a:r>
            <a:endParaRPr lang="zh-CN" altLang="en-US" sz="1600" dirty="0"/>
          </a:p>
        </p:txBody>
      </p:sp>
      <p:sp>
        <p:nvSpPr>
          <p:cNvPr id="2" name="文本框 8"/>
          <p:cNvSpPr txBox="1"/>
          <p:nvPr/>
        </p:nvSpPr>
        <p:spPr>
          <a:xfrm>
            <a:off x="987906" y="4723461"/>
            <a:ext cx="2318090" cy="1076325"/>
          </a:xfrm>
          <a:prstGeom prst="rect">
            <a:avLst/>
          </a:prstGeom>
          <a:noFill/>
        </p:spPr>
        <p:txBody>
          <a:bodyPr wrap="square" rtlCol="0">
            <a:spAutoFit/>
          </a:bodyPr>
          <a:p>
            <a:r>
              <a:rPr lang="zh-CN" altLang="en-US" sz="3200" dirty="0"/>
              <a:t>薪资待遇</a:t>
            </a:r>
            <a:r>
              <a:rPr lang="en-US" altLang="zh-CN" sz="3200" dirty="0"/>
              <a:t>7000-10000</a:t>
            </a:r>
            <a:endParaRPr lang="en-US" altLang="zh-CN" sz="3200" dirty="0"/>
          </a:p>
        </p:txBody>
      </p:sp>
      <p:sp>
        <p:nvSpPr>
          <p:cNvPr id="3" name="文本框 8"/>
          <p:cNvSpPr txBox="1"/>
          <p:nvPr/>
        </p:nvSpPr>
        <p:spPr>
          <a:xfrm>
            <a:off x="4159096" y="4826331"/>
            <a:ext cx="2318090" cy="1076325"/>
          </a:xfrm>
          <a:prstGeom prst="rect">
            <a:avLst/>
          </a:prstGeom>
          <a:noFill/>
        </p:spPr>
        <p:txBody>
          <a:bodyPr wrap="square" rtlCol="0">
            <a:spAutoFit/>
          </a:bodyPr>
          <a:p>
            <a:r>
              <a:rPr lang="zh-CN" altLang="en-US" sz="3200" dirty="0"/>
              <a:t>薪资待遇</a:t>
            </a:r>
            <a:r>
              <a:rPr lang="en-US" altLang="zh-CN" sz="3200" dirty="0"/>
              <a:t>7000-11000</a:t>
            </a:r>
            <a:endParaRPr lang="en-US" altLang="zh-CN" sz="3200" dirty="0"/>
          </a:p>
        </p:txBody>
      </p:sp>
      <p:sp>
        <p:nvSpPr>
          <p:cNvPr id="4" name="文本框 8"/>
          <p:cNvSpPr txBox="1"/>
          <p:nvPr/>
        </p:nvSpPr>
        <p:spPr>
          <a:xfrm>
            <a:off x="8139911" y="4826331"/>
            <a:ext cx="2318090" cy="1076325"/>
          </a:xfrm>
          <a:prstGeom prst="rect">
            <a:avLst/>
          </a:prstGeom>
          <a:noFill/>
        </p:spPr>
        <p:txBody>
          <a:bodyPr wrap="square" rtlCol="0">
            <a:spAutoFit/>
          </a:bodyPr>
          <a:p>
            <a:r>
              <a:rPr lang="zh-CN" altLang="en-US" sz="3200" dirty="0"/>
              <a:t>薪资待遇</a:t>
            </a:r>
            <a:r>
              <a:rPr lang="en-US" altLang="zh-CN" sz="3200" dirty="0"/>
              <a:t>7000-12000</a:t>
            </a:r>
            <a:endParaRPr lang="en-US" altLang="zh-CN" sz="3200" dirty="0"/>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1000" fill="hold"/>
                                        <p:tgtEl>
                                          <p:spTgt spid="24"/>
                                        </p:tgtEl>
                                        <p:attrNameLst>
                                          <p:attrName>ppt_x</p:attrName>
                                        </p:attrNameLst>
                                      </p:cBhvr>
                                      <p:tavLst>
                                        <p:tav tm="0">
                                          <p:val>
                                            <p:strVal val="0-#ppt_w/2"/>
                                          </p:val>
                                        </p:tav>
                                        <p:tav tm="100000">
                                          <p:val>
                                            <p:strVal val="#ppt_x"/>
                                          </p:val>
                                        </p:tav>
                                      </p:tavLst>
                                    </p:anim>
                                    <p:anim calcmode="lin" valueType="num">
                                      <p:cBhvr additive="base">
                                        <p:cTn id="8" dur="1000" fill="hold"/>
                                        <p:tgtEl>
                                          <p:spTgt spid="24"/>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1000" fill="hold"/>
                                        <p:tgtEl>
                                          <p:spTgt spid="25"/>
                                        </p:tgtEl>
                                        <p:attrNameLst>
                                          <p:attrName>ppt_x</p:attrName>
                                        </p:attrNameLst>
                                      </p:cBhvr>
                                      <p:tavLst>
                                        <p:tav tm="0">
                                          <p:val>
                                            <p:strVal val="0-#ppt_w/2"/>
                                          </p:val>
                                        </p:tav>
                                        <p:tav tm="100000">
                                          <p:val>
                                            <p:strVal val="#ppt_x"/>
                                          </p:val>
                                        </p:tav>
                                      </p:tavLst>
                                    </p:anim>
                                    <p:anim calcmode="lin" valueType="num">
                                      <p:cBhvr additive="base">
                                        <p:cTn id="12" dur="1000" fill="hold"/>
                                        <p:tgtEl>
                                          <p:spTgt spid="25"/>
                                        </p:tgtEl>
                                        <p:attrNameLst>
                                          <p:attrName>ppt_y</p:attrName>
                                        </p:attrNameLst>
                                      </p:cBhvr>
                                      <p:tavLst>
                                        <p:tav tm="0">
                                          <p:val>
                                            <p:strVal val="#ppt_y"/>
                                          </p:val>
                                        </p:tav>
                                        <p:tav tm="100000">
                                          <p:val>
                                            <p:strVal val="#ppt_y"/>
                                          </p:val>
                                        </p:tav>
                                      </p:tavLst>
                                    </p:anim>
                                  </p:childTnLst>
                                </p:cTn>
                              </p:par>
                              <p:par>
                                <p:cTn id="13" presetID="45" presetClass="entr" presetSubtype="0" fill="hold" grpId="0" nodeType="withEffect">
                                  <p:stCondLst>
                                    <p:cond delay="250"/>
                                  </p:stCondLst>
                                  <p:iterate type="lt">
                                    <p:tmPct val="20000"/>
                                  </p:iterate>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anim calcmode="lin" valueType="num">
                                      <p:cBhvr>
                                        <p:cTn id="16" dur="500" fill="hold"/>
                                        <p:tgtEl>
                                          <p:spTgt spid="23"/>
                                        </p:tgtEl>
                                        <p:attrNameLst>
                                          <p:attrName>ppt_w</p:attrName>
                                        </p:attrNameLst>
                                      </p:cBhvr>
                                      <p:tavLst>
                                        <p:tav tm="0" fmla="#ppt_w*sin(2.5*pi*$)">
                                          <p:val>
                                            <p:fltVal val="0"/>
                                          </p:val>
                                        </p:tav>
                                        <p:tav tm="100000">
                                          <p:val>
                                            <p:fltVal val="1"/>
                                          </p:val>
                                        </p:tav>
                                      </p:tavLst>
                                    </p:anim>
                                    <p:anim calcmode="lin" valueType="num">
                                      <p:cBhvr>
                                        <p:cTn id="17" dur="500" fill="hold"/>
                                        <p:tgtEl>
                                          <p:spTgt spid="23"/>
                                        </p:tgtEl>
                                        <p:attrNameLst>
                                          <p:attrName>ppt_h</p:attrName>
                                        </p:attrNameLst>
                                      </p:cBhvr>
                                      <p:tavLst>
                                        <p:tav tm="0">
                                          <p:val>
                                            <p:strVal val="#ppt_h"/>
                                          </p:val>
                                        </p:tav>
                                        <p:tav tm="100000">
                                          <p:val>
                                            <p:strVal val="#ppt_h"/>
                                          </p:val>
                                        </p:tav>
                                      </p:tavLst>
                                    </p:anim>
                                  </p:childTnLst>
                                </p:cTn>
                              </p:par>
                            </p:childTnLst>
                          </p:cTn>
                        </p:par>
                        <p:par>
                          <p:cTn id="18" fill="hold">
                            <p:stCondLst>
                              <p:cond delay="1350"/>
                            </p:stCondLst>
                            <p:childTnLst>
                              <p:par>
                                <p:cTn id="19" presetID="2" presetClass="entr" presetSubtype="1" fill="hold" nodeType="afterEffect">
                                  <p:stCondLst>
                                    <p:cond delay="0"/>
                                  </p:stCondLst>
                                  <p:childTnLst>
                                    <p:set>
                                      <p:cBhvr>
                                        <p:cTn id="20" dur="1" fill="hold">
                                          <p:stCondLst>
                                            <p:cond delay="0"/>
                                          </p:stCondLst>
                                        </p:cTn>
                                        <p:tgtEl>
                                          <p:spTgt spid="26"/>
                                        </p:tgtEl>
                                        <p:attrNameLst>
                                          <p:attrName>style.visibility</p:attrName>
                                        </p:attrNameLst>
                                      </p:cBhvr>
                                      <p:to>
                                        <p:strVal val="visible"/>
                                      </p:to>
                                    </p:set>
                                    <p:anim calcmode="lin" valueType="num">
                                      <p:cBhvr additive="base">
                                        <p:cTn id="21" dur="1500" fill="hold"/>
                                        <p:tgtEl>
                                          <p:spTgt spid="26"/>
                                        </p:tgtEl>
                                        <p:attrNameLst>
                                          <p:attrName>ppt_x</p:attrName>
                                        </p:attrNameLst>
                                      </p:cBhvr>
                                      <p:tavLst>
                                        <p:tav tm="0">
                                          <p:val>
                                            <p:strVal val="#ppt_x"/>
                                          </p:val>
                                        </p:tav>
                                        <p:tav tm="100000">
                                          <p:val>
                                            <p:strVal val="#ppt_x"/>
                                          </p:val>
                                        </p:tav>
                                      </p:tavLst>
                                    </p:anim>
                                    <p:anim calcmode="lin" valueType="num">
                                      <p:cBhvr additive="base">
                                        <p:cTn id="22" dur="1500" fill="hold"/>
                                        <p:tgtEl>
                                          <p:spTgt spid="26"/>
                                        </p:tgtEl>
                                        <p:attrNameLst>
                                          <p:attrName>ppt_y</p:attrName>
                                        </p:attrNameLst>
                                      </p:cBhvr>
                                      <p:tavLst>
                                        <p:tav tm="0">
                                          <p:val>
                                            <p:strVal val="0-#ppt_h/2"/>
                                          </p:val>
                                        </p:tav>
                                        <p:tav tm="100000">
                                          <p:val>
                                            <p:strVal val="#ppt_y"/>
                                          </p:val>
                                        </p:tav>
                                      </p:tavLst>
                                    </p:anim>
                                  </p:childTnLst>
                                </p:cTn>
                              </p:par>
                            </p:childTnLst>
                          </p:cTn>
                        </p:par>
                        <p:par>
                          <p:cTn id="23" fill="hold">
                            <p:stCondLst>
                              <p:cond delay="2850"/>
                            </p:stCondLst>
                            <p:childTnLst>
                              <p:par>
                                <p:cTn id="24" presetID="2" presetClass="entr" presetSubtype="1" fill="hold" nodeType="afterEffect">
                                  <p:stCondLst>
                                    <p:cond delay="0"/>
                                  </p:stCondLst>
                                  <p:childTnLst>
                                    <p:set>
                                      <p:cBhvr>
                                        <p:cTn id="25" dur="1" fill="hold">
                                          <p:stCondLst>
                                            <p:cond delay="0"/>
                                          </p:stCondLst>
                                        </p:cTn>
                                        <p:tgtEl>
                                          <p:spTgt spid="32"/>
                                        </p:tgtEl>
                                        <p:attrNameLst>
                                          <p:attrName>style.visibility</p:attrName>
                                        </p:attrNameLst>
                                      </p:cBhvr>
                                      <p:to>
                                        <p:strVal val="visible"/>
                                      </p:to>
                                    </p:set>
                                    <p:anim calcmode="lin" valueType="num">
                                      <p:cBhvr additive="base">
                                        <p:cTn id="26" dur="1500" fill="hold"/>
                                        <p:tgtEl>
                                          <p:spTgt spid="32"/>
                                        </p:tgtEl>
                                        <p:attrNameLst>
                                          <p:attrName>ppt_x</p:attrName>
                                        </p:attrNameLst>
                                      </p:cBhvr>
                                      <p:tavLst>
                                        <p:tav tm="0">
                                          <p:val>
                                            <p:strVal val="#ppt_x"/>
                                          </p:val>
                                        </p:tav>
                                        <p:tav tm="100000">
                                          <p:val>
                                            <p:strVal val="#ppt_x"/>
                                          </p:val>
                                        </p:tav>
                                      </p:tavLst>
                                    </p:anim>
                                    <p:anim calcmode="lin" valueType="num">
                                      <p:cBhvr additive="base">
                                        <p:cTn id="27" dur="1500" fill="hold"/>
                                        <p:tgtEl>
                                          <p:spTgt spid="32"/>
                                        </p:tgtEl>
                                        <p:attrNameLst>
                                          <p:attrName>ppt_y</p:attrName>
                                        </p:attrNameLst>
                                      </p:cBhvr>
                                      <p:tavLst>
                                        <p:tav tm="0">
                                          <p:val>
                                            <p:strVal val="0-#ppt_h/2"/>
                                          </p:val>
                                        </p:tav>
                                        <p:tav tm="100000">
                                          <p:val>
                                            <p:strVal val="#ppt_y"/>
                                          </p:val>
                                        </p:tav>
                                      </p:tavLst>
                                    </p:anim>
                                  </p:childTnLst>
                                </p:cTn>
                              </p:par>
                            </p:childTnLst>
                          </p:cTn>
                        </p:par>
                        <p:par>
                          <p:cTn id="28" fill="hold">
                            <p:stCondLst>
                              <p:cond delay="4350"/>
                            </p:stCondLst>
                            <p:childTnLst>
                              <p:par>
                                <p:cTn id="29" presetID="2" presetClass="entr" presetSubtype="1" fill="hold" nodeType="afterEffect">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cBhvr additive="base">
                                        <p:cTn id="31" dur="1500" fill="hold"/>
                                        <p:tgtEl>
                                          <p:spTgt spid="35"/>
                                        </p:tgtEl>
                                        <p:attrNameLst>
                                          <p:attrName>ppt_x</p:attrName>
                                        </p:attrNameLst>
                                      </p:cBhvr>
                                      <p:tavLst>
                                        <p:tav tm="0">
                                          <p:val>
                                            <p:strVal val="#ppt_x"/>
                                          </p:val>
                                        </p:tav>
                                        <p:tav tm="100000">
                                          <p:val>
                                            <p:strVal val="#ppt_x"/>
                                          </p:val>
                                        </p:tav>
                                      </p:tavLst>
                                    </p:anim>
                                    <p:anim calcmode="lin" valueType="num">
                                      <p:cBhvr additive="base">
                                        <p:cTn id="32" dur="1500" fill="hold"/>
                                        <p:tgtEl>
                                          <p:spTgt spid="35"/>
                                        </p:tgtEl>
                                        <p:attrNameLst>
                                          <p:attrName>ppt_y</p:attrName>
                                        </p:attrNameLst>
                                      </p:cBhvr>
                                      <p:tavLst>
                                        <p:tav tm="0">
                                          <p:val>
                                            <p:strVal val="0-#ppt_h/2"/>
                                          </p:val>
                                        </p:tav>
                                        <p:tav tm="100000">
                                          <p:val>
                                            <p:strVal val="#ppt_y"/>
                                          </p:val>
                                        </p:tav>
                                      </p:tavLst>
                                    </p:anim>
                                  </p:childTnLst>
                                </p:cTn>
                              </p:par>
                              <p:par>
                                <p:cTn id="33" presetID="22" presetClass="entr" presetSubtype="4" fill="hold" grpId="0" nodeType="with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wipe(down)">
                                      <p:cBhvr>
                                        <p:cTn id="35" dur="500"/>
                                        <p:tgtEl>
                                          <p:spTgt spid="38"/>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39"/>
                                        </p:tgtEl>
                                        <p:attrNameLst>
                                          <p:attrName>style.visibility</p:attrName>
                                        </p:attrNameLst>
                                      </p:cBhvr>
                                      <p:to>
                                        <p:strVal val="visible"/>
                                      </p:to>
                                    </p:set>
                                    <p:animEffect transition="in" filter="wipe(down)">
                                      <p:cBhvr>
                                        <p:cTn id="38" dur="500"/>
                                        <p:tgtEl>
                                          <p:spTgt spid="39"/>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42"/>
                                        </p:tgtEl>
                                        <p:attrNameLst>
                                          <p:attrName>style.visibility</p:attrName>
                                        </p:attrNameLst>
                                      </p:cBhvr>
                                      <p:to>
                                        <p:strVal val="visible"/>
                                      </p:to>
                                    </p:set>
                                    <p:animEffect transition="in" filter="wipe(down)">
                                      <p:cBhvr>
                                        <p:cTn id="41" dur="500"/>
                                        <p:tgtEl>
                                          <p:spTgt spid="42"/>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2"/>
                                        </p:tgtEl>
                                        <p:attrNameLst>
                                          <p:attrName>style.visibility</p:attrName>
                                        </p:attrNameLst>
                                      </p:cBhvr>
                                      <p:to>
                                        <p:strVal val="visible"/>
                                      </p:to>
                                    </p:set>
                                    <p:animEffect transition="in" filter="wipe(down)">
                                      <p:cBhvr>
                                        <p:cTn id="44" dur="500"/>
                                        <p:tgtEl>
                                          <p:spTgt spid="2"/>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wipe(down)">
                                      <p:cBhvr>
                                        <p:cTn id="47" dur="500"/>
                                        <p:tgtEl>
                                          <p:spTgt spid="3"/>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4"/>
                                        </p:tgtEl>
                                        <p:attrNameLst>
                                          <p:attrName>style.visibility</p:attrName>
                                        </p:attrNameLst>
                                      </p:cBhvr>
                                      <p:to>
                                        <p:strVal val="visible"/>
                                      </p:to>
                                    </p:set>
                                    <p:animEffect transition="in" filter="wipe(down)">
                                      <p:cBhvr>
                                        <p:cTn id="5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ldLvl="0" animBg="1"/>
      <p:bldP spid="24" grpId="0" bldLvl="0" animBg="1"/>
      <p:bldP spid="25" grpId="0" bldLvl="0" animBg="1"/>
      <p:bldP spid="38" grpId="0"/>
      <p:bldP spid="39" grpId="0"/>
      <p:bldP spid="42" grpId="0"/>
      <p:bldP spid="2" grpId="0"/>
      <p:bldP spid="3"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rot="2700000">
            <a:off x="7768804" y="3931681"/>
            <a:ext cx="1068341" cy="1068341"/>
          </a:xfrm>
          <a:prstGeom prst="roundRect">
            <a:avLst>
              <a:gd name="adj" fmla="val 6887"/>
            </a:avLst>
          </a:prstGeom>
          <a:solidFill>
            <a:schemeClr val="bg1"/>
          </a:solidFill>
          <a:ln w="12700">
            <a:noFill/>
          </a:ln>
          <a:effectLst>
            <a:innerShdw blurRad="190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圆角矩形 2"/>
          <p:cNvSpPr/>
          <p:nvPr/>
        </p:nvSpPr>
        <p:spPr>
          <a:xfrm rot="2700000">
            <a:off x="8500874" y="2809736"/>
            <a:ext cx="753462" cy="753462"/>
          </a:xfrm>
          <a:prstGeom prst="roundRect">
            <a:avLst>
              <a:gd name="adj" fmla="val 6887"/>
            </a:avLst>
          </a:prstGeom>
          <a:solidFill>
            <a:schemeClr val="bg1"/>
          </a:solidFill>
          <a:ln w="12700">
            <a:noFill/>
          </a:ln>
          <a:effectLst>
            <a:innerShdw blurRad="190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4" name="组合 4"/>
          <p:cNvGrpSpPr/>
          <p:nvPr/>
        </p:nvGrpSpPr>
        <p:grpSpPr>
          <a:xfrm>
            <a:off x="4177899" y="665492"/>
            <a:ext cx="1494170" cy="1494170"/>
            <a:chOff x="3700441" y="1274408"/>
            <a:chExt cx="1646508" cy="1646508"/>
          </a:xfrm>
        </p:grpSpPr>
        <p:sp>
          <p:nvSpPr>
            <p:cNvPr id="6" name="圆角矩形 5"/>
            <p:cNvSpPr/>
            <p:nvPr/>
          </p:nvSpPr>
          <p:spPr>
            <a:xfrm rot="2700000">
              <a:off x="3700441" y="1274408"/>
              <a:ext cx="1646508" cy="1646508"/>
            </a:xfrm>
            <a:prstGeom prst="roundRect">
              <a:avLst>
                <a:gd name="adj" fmla="val 6887"/>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圆角矩形 6"/>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5" name="组合 7"/>
          <p:cNvGrpSpPr/>
          <p:nvPr/>
        </p:nvGrpSpPr>
        <p:grpSpPr>
          <a:xfrm>
            <a:off x="4177756" y="2935825"/>
            <a:ext cx="1494170" cy="1494170"/>
            <a:chOff x="3700441" y="1274408"/>
            <a:chExt cx="1646508" cy="1646508"/>
          </a:xfrm>
        </p:grpSpPr>
        <p:sp>
          <p:nvSpPr>
            <p:cNvPr id="9" name="圆角矩形 8"/>
            <p:cNvSpPr/>
            <p:nvPr/>
          </p:nvSpPr>
          <p:spPr>
            <a:xfrm rot="2700000">
              <a:off x="3700441" y="1274408"/>
              <a:ext cx="1646508" cy="1646508"/>
            </a:xfrm>
            <a:prstGeom prst="roundRect">
              <a:avLst>
                <a:gd name="adj" fmla="val 6887"/>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圆角矩形 9"/>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组合 10"/>
          <p:cNvGrpSpPr/>
          <p:nvPr/>
        </p:nvGrpSpPr>
        <p:grpSpPr>
          <a:xfrm>
            <a:off x="5329565" y="1804505"/>
            <a:ext cx="1494170" cy="1494170"/>
            <a:chOff x="3700441" y="1274408"/>
            <a:chExt cx="1646508" cy="1646508"/>
          </a:xfrm>
        </p:grpSpPr>
        <p:sp>
          <p:nvSpPr>
            <p:cNvPr id="12" name="圆角矩形 11"/>
            <p:cNvSpPr/>
            <p:nvPr/>
          </p:nvSpPr>
          <p:spPr>
            <a:xfrm rot="2700000">
              <a:off x="3700441" y="1274408"/>
              <a:ext cx="1646508" cy="1646508"/>
            </a:xfrm>
            <a:prstGeom prst="roundRect">
              <a:avLst>
                <a:gd name="adj" fmla="val 6887"/>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圆角矩形 12"/>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1" name="组合 13"/>
          <p:cNvGrpSpPr/>
          <p:nvPr/>
        </p:nvGrpSpPr>
        <p:grpSpPr>
          <a:xfrm>
            <a:off x="6929073" y="382896"/>
            <a:ext cx="2300444" cy="2300444"/>
            <a:chOff x="3700441" y="1274408"/>
            <a:chExt cx="1646508" cy="1646508"/>
          </a:xfrm>
        </p:grpSpPr>
        <p:sp>
          <p:nvSpPr>
            <p:cNvPr id="15" name="圆角矩形 14"/>
            <p:cNvSpPr/>
            <p:nvPr/>
          </p:nvSpPr>
          <p:spPr>
            <a:xfrm rot="2700000">
              <a:off x="3700441" y="1274408"/>
              <a:ext cx="1646508" cy="1646508"/>
            </a:xfrm>
            <a:prstGeom prst="roundRect">
              <a:avLst>
                <a:gd name="adj" fmla="val 6887"/>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圆角矩形 15"/>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4" name="组合 16"/>
          <p:cNvGrpSpPr/>
          <p:nvPr/>
        </p:nvGrpSpPr>
        <p:grpSpPr>
          <a:xfrm>
            <a:off x="2530173" y="1493861"/>
            <a:ext cx="1770084" cy="1770084"/>
            <a:chOff x="3700441" y="1274408"/>
            <a:chExt cx="1646508" cy="1646508"/>
          </a:xfrm>
        </p:grpSpPr>
        <p:sp>
          <p:nvSpPr>
            <p:cNvPr id="18" name="圆角矩形 17"/>
            <p:cNvSpPr/>
            <p:nvPr/>
          </p:nvSpPr>
          <p:spPr>
            <a:xfrm rot="2700000">
              <a:off x="3700441" y="1274408"/>
              <a:ext cx="1646508" cy="1646508"/>
            </a:xfrm>
            <a:prstGeom prst="roundRect">
              <a:avLst>
                <a:gd name="adj" fmla="val 6887"/>
              </a:avLst>
            </a:prstGeom>
            <a:solidFill>
              <a:schemeClr val="accent5"/>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圆角矩形 18"/>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7" name="组合 19"/>
          <p:cNvGrpSpPr/>
          <p:nvPr/>
        </p:nvGrpSpPr>
        <p:grpSpPr>
          <a:xfrm>
            <a:off x="8443458" y="3073062"/>
            <a:ext cx="787017" cy="787017"/>
            <a:chOff x="3700441" y="1274408"/>
            <a:chExt cx="1646508" cy="1646508"/>
          </a:xfrm>
        </p:grpSpPr>
        <p:sp>
          <p:nvSpPr>
            <p:cNvPr id="21" name="圆角矩形 20"/>
            <p:cNvSpPr/>
            <p:nvPr/>
          </p:nvSpPr>
          <p:spPr>
            <a:xfrm rot="2700000">
              <a:off x="3700441" y="1274408"/>
              <a:ext cx="1646508" cy="1646508"/>
            </a:xfrm>
            <a:prstGeom prst="roundRect">
              <a:avLst>
                <a:gd name="adj" fmla="val 6887"/>
              </a:avLst>
            </a:prstGeom>
            <a:solidFill>
              <a:srgbClr val="A6315B"/>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圆角矩形 21"/>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6" name="圆角矩形 25"/>
          <p:cNvSpPr/>
          <p:nvPr/>
        </p:nvSpPr>
        <p:spPr>
          <a:xfrm rot="2700000">
            <a:off x="5983607" y="3931054"/>
            <a:ext cx="1068341" cy="1068341"/>
          </a:xfrm>
          <a:prstGeom prst="roundRect">
            <a:avLst>
              <a:gd name="adj" fmla="val 6887"/>
            </a:avLst>
          </a:prstGeom>
          <a:solidFill>
            <a:schemeClr val="bg1"/>
          </a:solidFill>
          <a:ln w="12700">
            <a:noFill/>
          </a:ln>
          <a:effectLst>
            <a:innerShdw blurRad="190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任意多边形 26"/>
          <p:cNvSpPr/>
          <p:nvPr/>
        </p:nvSpPr>
        <p:spPr>
          <a:xfrm rot="2700000">
            <a:off x="6806658" y="2891540"/>
            <a:ext cx="1149463" cy="1149463"/>
          </a:xfrm>
          <a:custGeom>
            <a:avLst/>
            <a:gdLst>
              <a:gd name="connsiteX0" fmla="*/ 95270 w 1266657"/>
              <a:gd name="connsiteY0" fmla="*/ 95268 h 1266657"/>
              <a:gd name="connsiteX1" fmla="*/ 72650 w 1266657"/>
              <a:gd name="connsiteY1" fmla="*/ 149877 h 1266657"/>
              <a:gd name="connsiteX2" fmla="*/ 72650 w 1266657"/>
              <a:gd name="connsiteY2" fmla="*/ 1116780 h 1266657"/>
              <a:gd name="connsiteX3" fmla="*/ 149878 w 1266657"/>
              <a:gd name="connsiteY3" fmla="*/ 1194008 h 1266657"/>
              <a:gd name="connsiteX4" fmla="*/ 1116781 w 1266657"/>
              <a:gd name="connsiteY4" fmla="*/ 1194008 h 1266657"/>
              <a:gd name="connsiteX5" fmla="*/ 1194009 w 1266657"/>
              <a:gd name="connsiteY5" fmla="*/ 1116780 h 1266657"/>
              <a:gd name="connsiteX6" fmla="*/ 1194010 w 1266657"/>
              <a:gd name="connsiteY6" fmla="*/ 149877 h 1266657"/>
              <a:gd name="connsiteX7" fmla="*/ 1116782 w 1266657"/>
              <a:gd name="connsiteY7" fmla="*/ 72649 h 1266657"/>
              <a:gd name="connsiteX8" fmla="*/ 149879 w 1266657"/>
              <a:gd name="connsiteY8" fmla="*/ 72649 h 1266657"/>
              <a:gd name="connsiteX9" fmla="*/ 95270 w 1266657"/>
              <a:gd name="connsiteY9" fmla="*/ 95268 h 1266657"/>
              <a:gd name="connsiteX10" fmla="*/ 25551 w 1266657"/>
              <a:gd name="connsiteY10" fmla="*/ 25550 h 1266657"/>
              <a:gd name="connsiteX11" fmla="*/ 87235 w 1266657"/>
              <a:gd name="connsiteY11" fmla="*/ 0 h 1266657"/>
              <a:gd name="connsiteX12" fmla="*/ 1179422 w 1266657"/>
              <a:gd name="connsiteY12" fmla="*/ 0 h 1266657"/>
              <a:gd name="connsiteX13" fmla="*/ 1266657 w 1266657"/>
              <a:gd name="connsiteY13" fmla="*/ 87235 h 1266657"/>
              <a:gd name="connsiteX14" fmla="*/ 1266657 w 1266657"/>
              <a:gd name="connsiteY14" fmla="*/ 1179422 h 1266657"/>
              <a:gd name="connsiteX15" fmla="*/ 1179422 w 1266657"/>
              <a:gd name="connsiteY15" fmla="*/ 1266657 h 1266657"/>
              <a:gd name="connsiteX16" fmla="*/ 87235 w 1266657"/>
              <a:gd name="connsiteY16" fmla="*/ 1266657 h 1266657"/>
              <a:gd name="connsiteX17" fmla="*/ 0 w 1266657"/>
              <a:gd name="connsiteY17" fmla="*/ 1179422 h 1266657"/>
              <a:gd name="connsiteX18" fmla="*/ 0 w 1266657"/>
              <a:gd name="connsiteY18" fmla="*/ 87235 h 1266657"/>
              <a:gd name="connsiteX19" fmla="*/ 25551 w 1266657"/>
              <a:gd name="connsiteY19" fmla="*/ 25550 h 1266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66657" h="1266657">
                <a:moveTo>
                  <a:pt x="95270" y="95268"/>
                </a:moveTo>
                <a:cubicBezTo>
                  <a:pt x="81294" y="109244"/>
                  <a:pt x="72651" y="128551"/>
                  <a:pt x="72650" y="149877"/>
                </a:cubicBezTo>
                <a:lnTo>
                  <a:pt x="72650" y="1116780"/>
                </a:lnTo>
                <a:cubicBezTo>
                  <a:pt x="72650" y="1159432"/>
                  <a:pt x="107227" y="1194008"/>
                  <a:pt x="149878" y="1194008"/>
                </a:cubicBezTo>
                <a:lnTo>
                  <a:pt x="1116781" y="1194008"/>
                </a:lnTo>
                <a:cubicBezTo>
                  <a:pt x="1159434" y="1194008"/>
                  <a:pt x="1194009" y="1159432"/>
                  <a:pt x="1194009" y="1116780"/>
                </a:cubicBezTo>
                <a:lnTo>
                  <a:pt x="1194010" y="149877"/>
                </a:lnTo>
                <a:cubicBezTo>
                  <a:pt x="1194009" y="107225"/>
                  <a:pt x="1159433" y="72649"/>
                  <a:pt x="1116782" y="72649"/>
                </a:cubicBezTo>
                <a:lnTo>
                  <a:pt x="149879" y="72649"/>
                </a:lnTo>
                <a:cubicBezTo>
                  <a:pt x="128552" y="72649"/>
                  <a:pt x="109246" y="81293"/>
                  <a:pt x="95270" y="95268"/>
                </a:cubicBezTo>
                <a:close/>
                <a:moveTo>
                  <a:pt x="25551" y="25550"/>
                </a:moveTo>
                <a:cubicBezTo>
                  <a:pt x="41337" y="9764"/>
                  <a:pt x="63146" y="0"/>
                  <a:pt x="87235" y="0"/>
                </a:cubicBezTo>
                <a:lnTo>
                  <a:pt x="1179422" y="0"/>
                </a:lnTo>
                <a:cubicBezTo>
                  <a:pt x="1227601" y="0"/>
                  <a:pt x="1266657" y="39057"/>
                  <a:pt x="1266657" y="87235"/>
                </a:cubicBezTo>
                <a:lnTo>
                  <a:pt x="1266657" y="1179422"/>
                </a:lnTo>
                <a:cubicBezTo>
                  <a:pt x="1266657" y="1227601"/>
                  <a:pt x="1227601" y="1266657"/>
                  <a:pt x="1179422" y="1266657"/>
                </a:cubicBezTo>
                <a:lnTo>
                  <a:pt x="87235" y="1266657"/>
                </a:lnTo>
                <a:cubicBezTo>
                  <a:pt x="39057" y="1266657"/>
                  <a:pt x="0" y="1227601"/>
                  <a:pt x="0" y="1179422"/>
                </a:cubicBezTo>
                <a:lnTo>
                  <a:pt x="0" y="87235"/>
                </a:lnTo>
                <a:cubicBezTo>
                  <a:pt x="0" y="63146"/>
                  <a:pt x="9764" y="41337"/>
                  <a:pt x="25551" y="25550"/>
                </a:cubicBezTo>
                <a:close/>
              </a:path>
            </a:pathLst>
          </a:custGeom>
          <a:solidFill>
            <a:schemeClr val="accent5"/>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 name="文本框 27"/>
          <p:cNvSpPr txBox="1"/>
          <p:nvPr/>
        </p:nvSpPr>
        <p:spPr>
          <a:xfrm>
            <a:off x="4178570" y="5194643"/>
            <a:ext cx="4166259" cy="706755"/>
          </a:xfrm>
          <a:prstGeom prst="rect">
            <a:avLst/>
          </a:prstGeom>
          <a:noFill/>
        </p:spPr>
        <p:txBody>
          <a:bodyPr wrap="square" rtlCol="0">
            <a:spAutoFit/>
          </a:bodyPr>
          <a:lstStyle/>
          <a:p>
            <a:pPr algn="ctr"/>
            <a:r>
              <a:rPr lang="zh-CN" altLang="en-US" sz="4000" b="1" dirty="0" smtClean="0">
                <a:solidFill>
                  <a:srgbClr val="2070A1"/>
                </a:solidFill>
                <a:cs typeface="+mn-ea"/>
                <a:sym typeface="+mn-lt"/>
              </a:rPr>
              <a:t>软件测试的发展</a:t>
            </a:r>
            <a:endParaRPr lang="zh-CN" altLang="en-US" sz="4000" b="1" dirty="0">
              <a:solidFill>
                <a:srgbClr val="2070A1"/>
              </a:solidFill>
              <a:cs typeface="+mn-ea"/>
              <a:sym typeface="+mn-lt"/>
            </a:endParaRPr>
          </a:p>
        </p:txBody>
      </p:sp>
      <p:cxnSp>
        <p:nvCxnSpPr>
          <p:cNvPr id="31" name="直接连接符 30"/>
          <p:cNvCxnSpPr/>
          <p:nvPr/>
        </p:nvCxnSpPr>
        <p:spPr>
          <a:xfrm flipV="1">
            <a:off x="4330700" y="6122035"/>
            <a:ext cx="3831590" cy="18415"/>
          </a:xfrm>
          <a:prstGeom prst="line">
            <a:avLst/>
          </a:prstGeom>
          <a:ln w="25400" cap="rnd">
            <a:solidFill>
              <a:srgbClr val="34B2E4"/>
            </a:solidFill>
            <a:round/>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fill="hold"/>
                                        <p:tgtEl>
                                          <p:spTgt spid="8"/>
                                        </p:tgtEl>
                                        <p:attrNameLst>
                                          <p:attrName>ppt_x</p:attrName>
                                        </p:attrNameLst>
                                      </p:cBhvr>
                                      <p:tavLst>
                                        <p:tav tm="0">
                                          <p:val>
                                            <p:strVal val="#ppt_x"/>
                                          </p:val>
                                        </p:tav>
                                        <p:tav tm="100000">
                                          <p:val>
                                            <p:strVal val="#ppt_x"/>
                                          </p:val>
                                        </p:tav>
                                      </p:tavLst>
                                    </p:anim>
                                    <p:anim calcmode="lin" valueType="num">
                                      <p:cBhvr additive="base">
                                        <p:cTn id="8" dur="100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25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1000" fill="hold"/>
                                        <p:tgtEl>
                                          <p:spTgt spid="26"/>
                                        </p:tgtEl>
                                        <p:attrNameLst>
                                          <p:attrName>ppt_x</p:attrName>
                                        </p:attrNameLst>
                                      </p:cBhvr>
                                      <p:tavLst>
                                        <p:tav tm="0">
                                          <p:val>
                                            <p:strVal val="#ppt_x"/>
                                          </p:val>
                                        </p:tav>
                                        <p:tav tm="100000">
                                          <p:val>
                                            <p:strVal val="#ppt_x"/>
                                          </p:val>
                                        </p:tav>
                                      </p:tavLst>
                                    </p:anim>
                                    <p:anim calcmode="lin" valueType="num">
                                      <p:cBhvr additive="base">
                                        <p:cTn id="12" dur="1000" fill="hold"/>
                                        <p:tgtEl>
                                          <p:spTgt spid="26"/>
                                        </p:tgtEl>
                                        <p:attrNameLst>
                                          <p:attrName>ppt_y</p:attrName>
                                        </p:attrNameLst>
                                      </p:cBhvr>
                                      <p:tavLst>
                                        <p:tav tm="0">
                                          <p:val>
                                            <p:strVal val="0-#ppt_h/2"/>
                                          </p:val>
                                        </p:tav>
                                        <p:tav tm="100000">
                                          <p:val>
                                            <p:strVal val="#ppt_y"/>
                                          </p:val>
                                        </p:tav>
                                      </p:tavLst>
                                    </p:anim>
                                  </p:childTnLst>
                                </p:cTn>
                              </p:par>
                              <p:par>
                                <p:cTn id="13" presetID="2" presetClass="entr" presetSubtype="1" decel="100000" fill="hold" grpId="0" nodeType="withEffect">
                                  <p:stCondLst>
                                    <p:cond delay="50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1000" fill="hold"/>
                                        <p:tgtEl>
                                          <p:spTgt spid="2"/>
                                        </p:tgtEl>
                                        <p:attrNameLst>
                                          <p:attrName>ppt_x</p:attrName>
                                        </p:attrNameLst>
                                      </p:cBhvr>
                                      <p:tavLst>
                                        <p:tav tm="0">
                                          <p:val>
                                            <p:strVal val="#ppt_x"/>
                                          </p:val>
                                        </p:tav>
                                        <p:tav tm="100000">
                                          <p:val>
                                            <p:strVal val="#ppt_x"/>
                                          </p:val>
                                        </p:tav>
                                      </p:tavLst>
                                    </p:anim>
                                    <p:anim calcmode="lin" valueType="num">
                                      <p:cBhvr additive="base">
                                        <p:cTn id="16" dur="1000" fill="hold"/>
                                        <p:tgtEl>
                                          <p:spTgt spid="2"/>
                                        </p:tgtEl>
                                        <p:attrNameLst>
                                          <p:attrName>ppt_y</p:attrName>
                                        </p:attrNameLst>
                                      </p:cBhvr>
                                      <p:tavLst>
                                        <p:tav tm="0">
                                          <p:val>
                                            <p:strVal val="0-#ppt_h/2"/>
                                          </p:val>
                                        </p:tav>
                                        <p:tav tm="100000">
                                          <p:val>
                                            <p:strVal val="#ppt_y"/>
                                          </p:val>
                                        </p:tav>
                                      </p:tavLst>
                                    </p:anim>
                                  </p:childTnLst>
                                </p:cTn>
                              </p:par>
                              <p:par>
                                <p:cTn id="17" presetID="2" presetClass="entr" presetSubtype="1" decel="100000" fill="hold" grpId="0" nodeType="withEffect">
                                  <p:stCondLst>
                                    <p:cond delay="75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1000" fill="hold"/>
                                        <p:tgtEl>
                                          <p:spTgt spid="27"/>
                                        </p:tgtEl>
                                        <p:attrNameLst>
                                          <p:attrName>ppt_x</p:attrName>
                                        </p:attrNameLst>
                                      </p:cBhvr>
                                      <p:tavLst>
                                        <p:tav tm="0">
                                          <p:val>
                                            <p:strVal val="#ppt_x"/>
                                          </p:val>
                                        </p:tav>
                                        <p:tav tm="100000">
                                          <p:val>
                                            <p:strVal val="#ppt_x"/>
                                          </p:val>
                                        </p:tav>
                                      </p:tavLst>
                                    </p:anim>
                                    <p:anim calcmode="lin" valueType="num">
                                      <p:cBhvr additive="base">
                                        <p:cTn id="20" dur="1000" fill="hold"/>
                                        <p:tgtEl>
                                          <p:spTgt spid="27"/>
                                        </p:tgtEl>
                                        <p:attrNameLst>
                                          <p:attrName>ppt_y</p:attrName>
                                        </p:attrNameLst>
                                      </p:cBhvr>
                                      <p:tavLst>
                                        <p:tav tm="0">
                                          <p:val>
                                            <p:strVal val="0-#ppt_h/2"/>
                                          </p:val>
                                        </p:tav>
                                        <p:tav tm="100000">
                                          <p:val>
                                            <p:strVal val="#ppt_y"/>
                                          </p:val>
                                        </p:tav>
                                      </p:tavLst>
                                    </p:anim>
                                  </p:childTnLst>
                                </p:cTn>
                              </p:par>
                              <p:par>
                                <p:cTn id="21" presetID="2" presetClass="entr" presetSubtype="1" decel="100000" fill="hold" nodeType="withEffect">
                                  <p:stCondLst>
                                    <p:cond delay="100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1000" fill="hold"/>
                                        <p:tgtEl>
                                          <p:spTgt spid="14"/>
                                        </p:tgtEl>
                                        <p:attrNameLst>
                                          <p:attrName>ppt_x</p:attrName>
                                        </p:attrNameLst>
                                      </p:cBhvr>
                                      <p:tavLst>
                                        <p:tav tm="0">
                                          <p:val>
                                            <p:strVal val="#ppt_x"/>
                                          </p:val>
                                        </p:tav>
                                        <p:tav tm="100000">
                                          <p:val>
                                            <p:strVal val="#ppt_x"/>
                                          </p:val>
                                        </p:tav>
                                      </p:tavLst>
                                    </p:anim>
                                    <p:anim calcmode="lin" valueType="num">
                                      <p:cBhvr additive="base">
                                        <p:cTn id="24" dur="1000" fill="hold"/>
                                        <p:tgtEl>
                                          <p:spTgt spid="14"/>
                                        </p:tgtEl>
                                        <p:attrNameLst>
                                          <p:attrName>ppt_y</p:attrName>
                                        </p:attrNameLst>
                                      </p:cBhvr>
                                      <p:tavLst>
                                        <p:tav tm="0">
                                          <p:val>
                                            <p:strVal val="0-#ppt_h/2"/>
                                          </p:val>
                                        </p:tav>
                                        <p:tav tm="100000">
                                          <p:val>
                                            <p:strVal val="#ppt_y"/>
                                          </p:val>
                                        </p:tav>
                                      </p:tavLst>
                                    </p:anim>
                                  </p:childTnLst>
                                </p:cTn>
                              </p:par>
                              <p:par>
                                <p:cTn id="25" presetID="2" presetClass="entr" presetSubtype="1" decel="100000" fill="hold" nodeType="withEffect">
                                  <p:stCondLst>
                                    <p:cond delay="125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1000" fill="hold"/>
                                        <p:tgtEl>
                                          <p:spTgt spid="5"/>
                                        </p:tgtEl>
                                        <p:attrNameLst>
                                          <p:attrName>ppt_x</p:attrName>
                                        </p:attrNameLst>
                                      </p:cBhvr>
                                      <p:tavLst>
                                        <p:tav tm="0">
                                          <p:val>
                                            <p:strVal val="#ppt_x"/>
                                          </p:val>
                                        </p:tav>
                                        <p:tav tm="100000">
                                          <p:val>
                                            <p:strVal val="#ppt_x"/>
                                          </p:val>
                                        </p:tav>
                                      </p:tavLst>
                                    </p:anim>
                                    <p:anim calcmode="lin" valueType="num">
                                      <p:cBhvr additive="base">
                                        <p:cTn id="28" dur="1000" fill="hold"/>
                                        <p:tgtEl>
                                          <p:spTgt spid="5"/>
                                        </p:tgtEl>
                                        <p:attrNameLst>
                                          <p:attrName>ppt_y</p:attrName>
                                        </p:attrNameLst>
                                      </p:cBhvr>
                                      <p:tavLst>
                                        <p:tav tm="0">
                                          <p:val>
                                            <p:strVal val="0-#ppt_h/2"/>
                                          </p:val>
                                        </p:tav>
                                        <p:tav tm="100000">
                                          <p:val>
                                            <p:strVal val="#ppt_y"/>
                                          </p:val>
                                        </p:tav>
                                      </p:tavLst>
                                    </p:anim>
                                  </p:childTnLst>
                                </p:cTn>
                              </p:par>
                              <p:par>
                                <p:cTn id="29" presetID="2" presetClass="entr" presetSubtype="1" decel="100000" fill="hold" nodeType="withEffect">
                                  <p:stCondLst>
                                    <p:cond delay="150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1000" fill="hold"/>
                                        <p:tgtEl>
                                          <p:spTgt spid="17"/>
                                        </p:tgtEl>
                                        <p:attrNameLst>
                                          <p:attrName>ppt_x</p:attrName>
                                        </p:attrNameLst>
                                      </p:cBhvr>
                                      <p:tavLst>
                                        <p:tav tm="0">
                                          <p:val>
                                            <p:strVal val="#ppt_x"/>
                                          </p:val>
                                        </p:tav>
                                        <p:tav tm="100000">
                                          <p:val>
                                            <p:strVal val="#ppt_x"/>
                                          </p:val>
                                        </p:tav>
                                      </p:tavLst>
                                    </p:anim>
                                    <p:anim calcmode="lin" valueType="num">
                                      <p:cBhvr additive="base">
                                        <p:cTn id="32" dur="1000" fill="hold"/>
                                        <p:tgtEl>
                                          <p:spTgt spid="17"/>
                                        </p:tgtEl>
                                        <p:attrNameLst>
                                          <p:attrName>ppt_y</p:attrName>
                                        </p:attrNameLst>
                                      </p:cBhvr>
                                      <p:tavLst>
                                        <p:tav tm="0">
                                          <p:val>
                                            <p:strVal val="0-#ppt_h/2"/>
                                          </p:val>
                                        </p:tav>
                                        <p:tav tm="100000">
                                          <p:val>
                                            <p:strVal val="#ppt_y"/>
                                          </p:val>
                                        </p:tav>
                                      </p:tavLst>
                                    </p:anim>
                                  </p:childTnLst>
                                </p:cTn>
                              </p:par>
                              <p:par>
                                <p:cTn id="33" presetID="2" presetClass="entr" presetSubtype="1" decel="100000" fill="hold" grpId="0" nodeType="withEffect">
                                  <p:stCondLst>
                                    <p:cond delay="1750"/>
                                  </p:stCondLst>
                                  <p:childTnLst>
                                    <p:set>
                                      <p:cBhvr>
                                        <p:cTn id="34" dur="1" fill="hold">
                                          <p:stCondLst>
                                            <p:cond delay="0"/>
                                          </p:stCondLst>
                                        </p:cTn>
                                        <p:tgtEl>
                                          <p:spTgt spid="3"/>
                                        </p:tgtEl>
                                        <p:attrNameLst>
                                          <p:attrName>style.visibility</p:attrName>
                                        </p:attrNameLst>
                                      </p:cBhvr>
                                      <p:to>
                                        <p:strVal val="visible"/>
                                      </p:to>
                                    </p:set>
                                    <p:anim calcmode="lin" valueType="num">
                                      <p:cBhvr additive="base">
                                        <p:cTn id="35" dur="1000" fill="hold"/>
                                        <p:tgtEl>
                                          <p:spTgt spid="3"/>
                                        </p:tgtEl>
                                        <p:attrNameLst>
                                          <p:attrName>ppt_x</p:attrName>
                                        </p:attrNameLst>
                                      </p:cBhvr>
                                      <p:tavLst>
                                        <p:tav tm="0">
                                          <p:val>
                                            <p:strVal val="#ppt_x"/>
                                          </p:val>
                                        </p:tav>
                                        <p:tav tm="100000">
                                          <p:val>
                                            <p:strVal val="#ppt_x"/>
                                          </p:val>
                                        </p:tav>
                                      </p:tavLst>
                                    </p:anim>
                                    <p:anim calcmode="lin" valueType="num">
                                      <p:cBhvr additive="base">
                                        <p:cTn id="36" dur="1000" fill="hold"/>
                                        <p:tgtEl>
                                          <p:spTgt spid="3"/>
                                        </p:tgtEl>
                                        <p:attrNameLst>
                                          <p:attrName>ppt_y</p:attrName>
                                        </p:attrNameLst>
                                      </p:cBhvr>
                                      <p:tavLst>
                                        <p:tav tm="0">
                                          <p:val>
                                            <p:strVal val="0-#ppt_h/2"/>
                                          </p:val>
                                        </p:tav>
                                        <p:tav tm="100000">
                                          <p:val>
                                            <p:strVal val="#ppt_y"/>
                                          </p:val>
                                        </p:tav>
                                      </p:tavLst>
                                    </p:anim>
                                  </p:childTnLst>
                                </p:cTn>
                              </p:par>
                              <p:par>
                                <p:cTn id="37" presetID="2" presetClass="entr" presetSubtype="1" decel="100000" fill="hold" nodeType="withEffect">
                                  <p:stCondLst>
                                    <p:cond delay="200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1000" fill="hold"/>
                                        <p:tgtEl>
                                          <p:spTgt spid="11"/>
                                        </p:tgtEl>
                                        <p:attrNameLst>
                                          <p:attrName>ppt_x</p:attrName>
                                        </p:attrNameLst>
                                      </p:cBhvr>
                                      <p:tavLst>
                                        <p:tav tm="0">
                                          <p:val>
                                            <p:strVal val="#ppt_x"/>
                                          </p:val>
                                        </p:tav>
                                        <p:tav tm="100000">
                                          <p:val>
                                            <p:strVal val="#ppt_x"/>
                                          </p:val>
                                        </p:tav>
                                      </p:tavLst>
                                    </p:anim>
                                    <p:anim calcmode="lin" valueType="num">
                                      <p:cBhvr additive="base">
                                        <p:cTn id="40" dur="1000" fill="hold"/>
                                        <p:tgtEl>
                                          <p:spTgt spid="11"/>
                                        </p:tgtEl>
                                        <p:attrNameLst>
                                          <p:attrName>ppt_y</p:attrName>
                                        </p:attrNameLst>
                                      </p:cBhvr>
                                      <p:tavLst>
                                        <p:tav tm="0">
                                          <p:val>
                                            <p:strVal val="0-#ppt_h/2"/>
                                          </p:val>
                                        </p:tav>
                                        <p:tav tm="100000">
                                          <p:val>
                                            <p:strVal val="#ppt_y"/>
                                          </p:val>
                                        </p:tav>
                                      </p:tavLst>
                                    </p:anim>
                                  </p:childTnLst>
                                </p:cTn>
                              </p:par>
                              <p:par>
                                <p:cTn id="41" presetID="2" presetClass="entr" presetSubtype="1" decel="100000" fill="hold" nodeType="withEffect">
                                  <p:stCondLst>
                                    <p:cond delay="2250"/>
                                  </p:stCondLst>
                                  <p:childTnLst>
                                    <p:set>
                                      <p:cBhvr>
                                        <p:cTn id="42" dur="1" fill="hold">
                                          <p:stCondLst>
                                            <p:cond delay="0"/>
                                          </p:stCondLst>
                                        </p:cTn>
                                        <p:tgtEl>
                                          <p:spTgt spid="4"/>
                                        </p:tgtEl>
                                        <p:attrNameLst>
                                          <p:attrName>style.visibility</p:attrName>
                                        </p:attrNameLst>
                                      </p:cBhvr>
                                      <p:to>
                                        <p:strVal val="visible"/>
                                      </p:to>
                                    </p:set>
                                    <p:anim calcmode="lin" valueType="num">
                                      <p:cBhvr additive="base">
                                        <p:cTn id="43" dur="1000" fill="hold"/>
                                        <p:tgtEl>
                                          <p:spTgt spid="4"/>
                                        </p:tgtEl>
                                        <p:attrNameLst>
                                          <p:attrName>ppt_x</p:attrName>
                                        </p:attrNameLst>
                                      </p:cBhvr>
                                      <p:tavLst>
                                        <p:tav tm="0">
                                          <p:val>
                                            <p:strVal val="#ppt_x"/>
                                          </p:val>
                                        </p:tav>
                                        <p:tav tm="100000">
                                          <p:val>
                                            <p:strVal val="#ppt_x"/>
                                          </p:val>
                                        </p:tav>
                                      </p:tavLst>
                                    </p:anim>
                                    <p:anim calcmode="lin" valueType="num">
                                      <p:cBhvr additive="base">
                                        <p:cTn id="44" dur="1000" fill="hold"/>
                                        <p:tgtEl>
                                          <p:spTgt spid="4"/>
                                        </p:tgtEl>
                                        <p:attrNameLst>
                                          <p:attrName>ppt_y</p:attrName>
                                        </p:attrNameLst>
                                      </p:cBhvr>
                                      <p:tavLst>
                                        <p:tav tm="0">
                                          <p:val>
                                            <p:strVal val="0-#ppt_h/2"/>
                                          </p:val>
                                        </p:tav>
                                        <p:tav tm="100000">
                                          <p:val>
                                            <p:strVal val="#ppt_y"/>
                                          </p:val>
                                        </p:tav>
                                      </p:tavLst>
                                    </p:anim>
                                  </p:childTnLst>
                                </p:cTn>
                              </p:par>
                            </p:childTnLst>
                          </p:cTn>
                        </p:par>
                        <p:par>
                          <p:cTn id="45" fill="hold">
                            <p:stCondLst>
                              <p:cond delay="1000"/>
                            </p:stCondLst>
                            <p:childTnLst>
                              <p:par>
                                <p:cTn id="46" presetID="45" presetClass="entr" presetSubtype="0" fill="hold" grpId="0" nodeType="afterEffect">
                                  <p:stCondLst>
                                    <p:cond delay="0"/>
                                  </p:stCondLst>
                                  <p:iterate type="lt">
                                    <p:tmPct val="20000"/>
                                  </p:iterate>
                                  <p:childTnLst>
                                    <p:set>
                                      <p:cBhvr>
                                        <p:cTn id="47" dur="1" fill="hold">
                                          <p:stCondLst>
                                            <p:cond delay="0"/>
                                          </p:stCondLst>
                                        </p:cTn>
                                        <p:tgtEl>
                                          <p:spTgt spid="28"/>
                                        </p:tgtEl>
                                        <p:attrNameLst>
                                          <p:attrName>style.visibility</p:attrName>
                                        </p:attrNameLst>
                                      </p:cBhvr>
                                      <p:to>
                                        <p:strVal val="visible"/>
                                      </p:to>
                                    </p:set>
                                    <p:animEffect transition="in" filter="fade">
                                      <p:cBhvr>
                                        <p:cTn id="48" dur="500"/>
                                        <p:tgtEl>
                                          <p:spTgt spid="28"/>
                                        </p:tgtEl>
                                      </p:cBhvr>
                                    </p:animEffect>
                                    <p:anim calcmode="lin" valueType="num">
                                      <p:cBhvr>
                                        <p:cTn id="49" dur="500" fill="hold"/>
                                        <p:tgtEl>
                                          <p:spTgt spid="28"/>
                                        </p:tgtEl>
                                        <p:attrNameLst>
                                          <p:attrName>ppt_w</p:attrName>
                                        </p:attrNameLst>
                                      </p:cBhvr>
                                      <p:tavLst>
                                        <p:tav tm="0" fmla="#ppt_w*sin(2.5*pi*$)">
                                          <p:val>
                                            <p:fltVal val="0"/>
                                          </p:val>
                                        </p:tav>
                                        <p:tav tm="100000">
                                          <p:val>
                                            <p:fltVal val="1"/>
                                          </p:val>
                                        </p:tav>
                                      </p:tavLst>
                                    </p:anim>
                                    <p:anim calcmode="lin" valueType="num">
                                      <p:cBhvr>
                                        <p:cTn id="50" dur="500" fill="hold"/>
                                        <p:tgtEl>
                                          <p:spTgt spid="28"/>
                                        </p:tgtEl>
                                        <p:attrNameLst>
                                          <p:attrName>ppt_h</p:attrName>
                                        </p:attrNameLst>
                                      </p:cBhvr>
                                      <p:tavLst>
                                        <p:tav tm="0">
                                          <p:val>
                                            <p:strVal val="#ppt_h"/>
                                          </p:val>
                                        </p:tav>
                                        <p:tav tm="100000">
                                          <p:val>
                                            <p:strVal val="#ppt_h"/>
                                          </p:val>
                                        </p:tav>
                                      </p:tavLst>
                                    </p:anim>
                                  </p:childTnLst>
                                </p:cTn>
                              </p:par>
                            </p:childTnLst>
                          </p:cTn>
                        </p:par>
                        <p:par>
                          <p:cTn id="51" fill="hold">
                            <p:stCondLst>
                              <p:cond delay="4349"/>
                            </p:stCondLst>
                            <p:childTnLst>
                              <p:par>
                                <p:cTn id="52" presetID="16" presetClass="entr" presetSubtype="37" fill="hold" nodeType="after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barn(outVertical)">
                                      <p:cBhvr>
                                        <p:cTn id="54"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26" grpId="0" bldLvl="0" animBg="1"/>
      <p:bldP spid="27" grpId="0" bldLvl="0" animBg="1"/>
      <p:bldP spid="2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373620" y="3366720"/>
            <a:ext cx="1384817" cy="1384817"/>
            <a:chOff x="4373620" y="3366720"/>
            <a:chExt cx="1384817" cy="1384817"/>
          </a:xfrm>
        </p:grpSpPr>
        <p:sp>
          <p:nvSpPr>
            <p:cNvPr id="6" name="ïṧḷïḓê-Shape 171"/>
            <p:cNvSpPr/>
            <p:nvPr/>
          </p:nvSpPr>
          <p:spPr>
            <a:xfrm rot="18900000">
              <a:off x="4373620" y="3366720"/>
              <a:ext cx="1384817" cy="1384817"/>
            </a:xfrm>
            <a:prstGeom prst="rect">
              <a:avLst/>
            </a:prstGeom>
            <a:solidFill>
              <a:srgbClr val="E14956"/>
            </a:solidFill>
            <a:ln w="12700">
              <a:miter lim="400000"/>
            </a:ln>
          </p:spPr>
          <p:txBody>
            <a:bodyPr lIns="0" tIns="0" rIns="0" bIns="0" anchor="ctr"/>
            <a:lstStyle/>
            <a:p>
              <a:endParaRPr>
                <a:cs typeface="+mn-ea"/>
                <a:sym typeface="+mn-lt"/>
              </a:endParaRPr>
            </a:p>
          </p:txBody>
        </p:sp>
        <p:sp>
          <p:nvSpPr>
            <p:cNvPr id="119" name="Shape 2550"/>
            <p:cNvSpPr/>
            <p:nvPr/>
          </p:nvSpPr>
          <p:spPr>
            <a:xfrm>
              <a:off x="4816840" y="3841164"/>
              <a:ext cx="474488" cy="474488"/>
            </a:xfrm>
            <a:custGeom>
              <a:avLst/>
              <a:gdLst/>
              <a:ahLst/>
              <a:cxnLst>
                <a:cxn ang="0">
                  <a:pos x="wd2" y="hd2"/>
                </a:cxn>
                <a:cxn ang="5400000">
                  <a:pos x="wd2" y="hd2"/>
                </a:cxn>
                <a:cxn ang="10800000">
                  <a:pos x="wd2" y="hd2"/>
                </a:cxn>
                <a:cxn ang="16200000">
                  <a:pos x="wd2" y="hd2"/>
                </a:cxn>
              </a:cxnLst>
              <a:rect l="0" t="0" r="r" b="b"/>
              <a:pathLst>
                <a:path w="21600" h="21600" extrusionOk="0">
                  <a:moveTo>
                    <a:pt x="21109" y="7364"/>
                  </a:moveTo>
                  <a:cubicBezTo>
                    <a:pt x="20838" y="7364"/>
                    <a:pt x="20618" y="7584"/>
                    <a:pt x="20618" y="7855"/>
                  </a:cubicBezTo>
                  <a:lnTo>
                    <a:pt x="20618" y="18655"/>
                  </a:lnTo>
                  <a:cubicBezTo>
                    <a:pt x="20618" y="19739"/>
                    <a:pt x="19739" y="20618"/>
                    <a:pt x="18655" y="20618"/>
                  </a:cubicBezTo>
                  <a:lnTo>
                    <a:pt x="2945" y="20618"/>
                  </a:lnTo>
                  <a:cubicBezTo>
                    <a:pt x="1861" y="20618"/>
                    <a:pt x="982" y="19739"/>
                    <a:pt x="982" y="18655"/>
                  </a:cubicBezTo>
                  <a:lnTo>
                    <a:pt x="982" y="2945"/>
                  </a:lnTo>
                  <a:cubicBezTo>
                    <a:pt x="982" y="1861"/>
                    <a:pt x="1861" y="982"/>
                    <a:pt x="2945" y="982"/>
                  </a:cubicBezTo>
                  <a:lnTo>
                    <a:pt x="13745" y="982"/>
                  </a:lnTo>
                  <a:cubicBezTo>
                    <a:pt x="14017" y="982"/>
                    <a:pt x="14236" y="762"/>
                    <a:pt x="14236" y="491"/>
                  </a:cubicBezTo>
                  <a:cubicBezTo>
                    <a:pt x="14236" y="220"/>
                    <a:pt x="14017" y="0"/>
                    <a:pt x="13745" y="0"/>
                  </a:cubicBezTo>
                  <a:lnTo>
                    <a:pt x="2945" y="0"/>
                  </a:lnTo>
                  <a:cubicBezTo>
                    <a:pt x="1318" y="0"/>
                    <a:pt x="0" y="1319"/>
                    <a:pt x="0" y="2945"/>
                  </a:cubicBezTo>
                  <a:lnTo>
                    <a:pt x="0" y="18655"/>
                  </a:lnTo>
                  <a:cubicBezTo>
                    <a:pt x="0" y="20282"/>
                    <a:pt x="1318" y="21600"/>
                    <a:pt x="2945" y="21600"/>
                  </a:cubicBezTo>
                  <a:lnTo>
                    <a:pt x="18655" y="21600"/>
                  </a:lnTo>
                  <a:cubicBezTo>
                    <a:pt x="20282" y="21600"/>
                    <a:pt x="21600" y="20282"/>
                    <a:pt x="21600" y="18655"/>
                  </a:cubicBezTo>
                  <a:lnTo>
                    <a:pt x="21600" y="7855"/>
                  </a:lnTo>
                  <a:cubicBezTo>
                    <a:pt x="21600" y="7584"/>
                    <a:pt x="21380" y="7364"/>
                    <a:pt x="21109" y="7364"/>
                  </a:cubicBezTo>
                  <a:moveTo>
                    <a:pt x="7006" y="12764"/>
                  </a:moveTo>
                  <a:lnTo>
                    <a:pt x="8836" y="12764"/>
                  </a:lnTo>
                  <a:lnTo>
                    <a:pt x="8836" y="14594"/>
                  </a:lnTo>
                  <a:lnTo>
                    <a:pt x="6627" y="14973"/>
                  </a:lnTo>
                  <a:cubicBezTo>
                    <a:pt x="6627" y="14973"/>
                    <a:pt x="7006" y="12764"/>
                    <a:pt x="7006" y="12764"/>
                  </a:cubicBezTo>
                  <a:close/>
                  <a:moveTo>
                    <a:pt x="16775" y="2742"/>
                  </a:moveTo>
                  <a:lnTo>
                    <a:pt x="18858" y="4825"/>
                  </a:lnTo>
                  <a:lnTo>
                    <a:pt x="9818" y="13865"/>
                  </a:lnTo>
                  <a:lnTo>
                    <a:pt x="9818" y="11782"/>
                  </a:lnTo>
                  <a:lnTo>
                    <a:pt x="7736" y="11782"/>
                  </a:lnTo>
                  <a:cubicBezTo>
                    <a:pt x="7736" y="11782"/>
                    <a:pt x="16775" y="2742"/>
                    <a:pt x="16775" y="2742"/>
                  </a:cubicBezTo>
                  <a:close/>
                  <a:moveTo>
                    <a:pt x="18104" y="1414"/>
                  </a:moveTo>
                  <a:cubicBezTo>
                    <a:pt x="18371" y="1147"/>
                    <a:pt x="18739" y="982"/>
                    <a:pt x="19145" y="982"/>
                  </a:cubicBezTo>
                  <a:cubicBezTo>
                    <a:pt x="19959" y="982"/>
                    <a:pt x="20618" y="1642"/>
                    <a:pt x="20618" y="2455"/>
                  </a:cubicBezTo>
                  <a:cubicBezTo>
                    <a:pt x="20618" y="2861"/>
                    <a:pt x="20453" y="3230"/>
                    <a:pt x="20187" y="3496"/>
                  </a:cubicBezTo>
                  <a:lnTo>
                    <a:pt x="19552" y="4131"/>
                  </a:lnTo>
                  <a:lnTo>
                    <a:pt x="17469" y="2048"/>
                  </a:lnTo>
                  <a:cubicBezTo>
                    <a:pt x="17469" y="2048"/>
                    <a:pt x="18104" y="1414"/>
                    <a:pt x="18104" y="1414"/>
                  </a:cubicBezTo>
                  <a:close/>
                  <a:moveTo>
                    <a:pt x="5400" y="16200"/>
                  </a:moveTo>
                  <a:lnTo>
                    <a:pt x="9590" y="15481"/>
                  </a:lnTo>
                  <a:lnTo>
                    <a:pt x="20881" y="4190"/>
                  </a:lnTo>
                  <a:cubicBezTo>
                    <a:pt x="21325" y="3746"/>
                    <a:pt x="21600" y="3133"/>
                    <a:pt x="21600" y="2455"/>
                  </a:cubicBezTo>
                  <a:cubicBezTo>
                    <a:pt x="21600" y="1099"/>
                    <a:pt x="20501" y="0"/>
                    <a:pt x="19145" y="0"/>
                  </a:cubicBezTo>
                  <a:cubicBezTo>
                    <a:pt x="18468" y="0"/>
                    <a:pt x="17854" y="275"/>
                    <a:pt x="17410" y="719"/>
                  </a:cubicBezTo>
                  <a:lnTo>
                    <a:pt x="6119" y="12010"/>
                  </a:lnTo>
                  <a:cubicBezTo>
                    <a:pt x="6119" y="12010"/>
                    <a:pt x="5400" y="16200"/>
                    <a:pt x="5400" y="16200"/>
                  </a:cubicBezTo>
                  <a:close/>
                </a:path>
              </a:pathLst>
            </a:custGeom>
            <a:solidFill>
              <a:schemeClr val="bg1"/>
            </a:solidFill>
            <a:ln w="12700">
              <a:miter lim="400000"/>
            </a:ln>
          </p:spPr>
          <p:txBody>
            <a:bodyPr lIns="19045" tIns="19045" rIns="19045" bIns="19045" anchor="ctr"/>
            <a:lstStyle/>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grpSp>
      <p:grpSp>
        <p:nvGrpSpPr>
          <p:cNvPr id="8" name="组合 7"/>
          <p:cNvGrpSpPr/>
          <p:nvPr/>
        </p:nvGrpSpPr>
        <p:grpSpPr>
          <a:xfrm>
            <a:off x="5472806" y="4399866"/>
            <a:ext cx="1384817" cy="1384817"/>
            <a:chOff x="5403591" y="4396691"/>
            <a:chExt cx="1384817" cy="1384817"/>
          </a:xfrm>
        </p:grpSpPr>
        <p:sp>
          <p:nvSpPr>
            <p:cNvPr id="4" name="ïṧḷïḓê-Shape 169"/>
            <p:cNvSpPr/>
            <p:nvPr/>
          </p:nvSpPr>
          <p:spPr>
            <a:xfrm rot="18900000">
              <a:off x="5403591" y="4396691"/>
              <a:ext cx="1384817" cy="1384817"/>
            </a:xfrm>
            <a:prstGeom prst="rect">
              <a:avLst/>
            </a:prstGeom>
            <a:solidFill>
              <a:srgbClr val="F99302"/>
            </a:solidFill>
            <a:ln w="12700">
              <a:miter lim="400000"/>
            </a:ln>
          </p:spPr>
          <p:txBody>
            <a:bodyPr lIns="0" tIns="0" rIns="0" bIns="0" anchor="ctr"/>
            <a:lstStyle/>
            <a:p>
              <a:endParaRPr>
                <a:cs typeface="+mn-ea"/>
                <a:sym typeface="+mn-lt"/>
              </a:endParaRPr>
            </a:p>
          </p:txBody>
        </p:sp>
        <p:sp>
          <p:nvSpPr>
            <p:cNvPr id="120" name="Shape 2553"/>
            <p:cNvSpPr/>
            <p:nvPr/>
          </p:nvSpPr>
          <p:spPr>
            <a:xfrm>
              <a:off x="5909513" y="4924180"/>
              <a:ext cx="474487" cy="431353"/>
            </a:xfrm>
            <a:custGeom>
              <a:avLst/>
              <a:gdLst/>
              <a:ahLst/>
              <a:cxnLst>
                <a:cxn ang="0">
                  <a:pos x="wd2" y="hd2"/>
                </a:cxn>
                <a:cxn ang="5400000">
                  <a:pos x="wd2" y="hd2"/>
                </a:cxn>
                <a:cxn ang="10800000">
                  <a:pos x="wd2" y="hd2"/>
                </a:cxn>
                <a:cxn ang="16200000">
                  <a:pos x="wd2" y="hd2"/>
                </a:cxn>
              </a:cxnLst>
              <a:rect l="0" t="0" r="r" b="b"/>
              <a:pathLst>
                <a:path w="21600" h="21600" extrusionOk="0">
                  <a:moveTo>
                    <a:pt x="15709" y="8100"/>
                  </a:moveTo>
                  <a:cubicBezTo>
                    <a:pt x="14896" y="8100"/>
                    <a:pt x="14236" y="8826"/>
                    <a:pt x="14236" y="9720"/>
                  </a:cubicBezTo>
                  <a:cubicBezTo>
                    <a:pt x="14236" y="10615"/>
                    <a:pt x="14896" y="11340"/>
                    <a:pt x="15709" y="11340"/>
                  </a:cubicBezTo>
                  <a:cubicBezTo>
                    <a:pt x="16522" y="11340"/>
                    <a:pt x="17182" y="10615"/>
                    <a:pt x="17182" y="9720"/>
                  </a:cubicBezTo>
                  <a:cubicBezTo>
                    <a:pt x="17182" y="8826"/>
                    <a:pt x="16522" y="8100"/>
                    <a:pt x="15709" y="8100"/>
                  </a:cubicBezTo>
                  <a:moveTo>
                    <a:pt x="10800" y="18360"/>
                  </a:moveTo>
                  <a:cubicBezTo>
                    <a:pt x="9864" y="18360"/>
                    <a:pt x="8922" y="18237"/>
                    <a:pt x="7998" y="17995"/>
                  </a:cubicBezTo>
                  <a:cubicBezTo>
                    <a:pt x="7923" y="17975"/>
                    <a:pt x="7846" y="17965"/>
                    <a:pt x="7770" y="17965"/>
                  </a:cubicBezTo>
                  <a:cubicBezTo>
                    <a:pt x="7646" y="17965"/>
                    <a:pt x="7522" y="17991"/>
                    <a:pt x="7406" y="18043"/>
                  </a:cubicBezTo>
                  <a:lnTo>
                    <a:pt x="3352" y="19826"/>
                  </a:lnTo>
                  <a:lnTo>
                    <a:pt x="4013" y="16735"/>
                  </a:lnTo>
                  <a:cubicBezTo>
                    <a:pt x="4098" y="16339"/>
                    <a:pt x="3972" y="15924"/>
                    <a:pt x="3689" y="15662"/>
                  </a:cubicBezTo>
                  <a:cubicBezTo>
                    <a:pt x="1944" y="14045"/>
                    <a:pt x="982" y="11934"/>
                    <a:pt x="982" y="9720"/>
                  </a:cubicBezTo>
                  <a:cubicBezTo>
                    <a:pt x="982" y="4956"/>
                    <a:pt x="5387" y="1080"/>
                    <a:pt x="10800" y="1080"/>
                  </a:cubicBezTo>
                  <a:cubicBezTo>
                    <a:pt x="16214" y="1080"/>
                    <a:pt x="20618" y="4956"/>
                    <a:pt x="20618" y="9720"/>
                  </a:cubicBezTo>
                  <a:cubicBezTo>
                    <a:pt x="20618" y="14484"/>
                    <a:pt x="16214" y="18360"/>
                    <a:pt x="10800" y="18360"/>
                  </a:cubicBezTo>
                  <a:moveTo>
                    <a:pt x="10800" y="0"/>
                  </a:moveTo>
                  <a:cubicBezTo>
                    <a:pt x="4835" y="0"/>
                    <a:pt x="0" y="4352"/>
                    <a:pt x="0" y="9720"/>
                  </a:cubicBezTo>
                  <a:cubicBezTo>
                    <a:pt x="0" y="12353"/>
                    <a:pt x="1168" y="14738"/>
                    <a:pt x="3057" y="16488"/>
                  </a:cubicBezTo>
                  <a:lnTo>
                    <a:pt x="1964" y="21600"/>
                  </a:lnTo>
                  <a:lnTo>
                    <a:pt x="7770" y="19046"/>
                  </a:lnTo>
                  <a:cubicBezTo>
                    <a:pt x="8732" y="19298"/>
                    <a:pt x="9747" y="19440"/>
                    <a:pt x="10800" y="19440"/>
                  </a:cubicBezTo>
                  <a:cubicBezTo>
                    <a:pt x="16765" y="19440"/>
                    <a:pt x="21600" y="15089"/>
                    <a:pt x="21600" y="9720"/>
                  </a:cubicBezTo>
                  <a:cubicBezTo>
                    <a:pt x="21600" y="4352"/>
                    <a:pt x="16765" y="0"/>
                    <a:pt x="10800" y="0"/>
                  </a:cubicBezTo>
                  <a:moveTo>
                    <a:pt x="10800" y="8100"/>
                  </a:moveTo>
                  <a:cubicBezTo>
                    <a:pt x="9987" y="8100"/>
                    <a:pt x="9327" y="8826"/>
                    <a:pt x="9327" y="9720"/>
                  </a:cubicBezTo>
                  <a:cubicBezTo>
                    <a:pt x="9327" y="10615"/>
                    <a:pt x="9987" y="11340"/>
                    <a:pt x="10800" y="11340"/>
                  </a:cubicBezTo>
                  <a:cubicBezTo>
                    <a:pt x="11613" y="11340"/>
                    <a:pt x="12273" y="10615"/>
                    <a:pt x="12273" y="9720"/>
                  </a:cubicBezTo>
                  <a:cubicBezTo>
                    <a:pt x="12273" y="8826"/>
                    <a:pt x="11613" y="8100"/>
                    <a:pt x="10800" y="8100"/>
                  </a:cubicBezTo>
                  <a:moveTo>
                    <a:pt x="5891" y="8100"/>
                  </a:moveTo>
                  <a:cubicBezTo>
                    <a:pt x="5078" y="8100"/>
                    <a:pt x="4418" y="8826"/>
                    <a:pt x="4418" y="9720"/>
                  </a:cubicBezTo>
                  <a:cubicBezTo>
                    <a:pt x="4418" y="10615"/>
                    <a:pt x="5078" y="11340"/>
                    <a:pt x="5891" y="11340"/>
                  </a:cubicBezTo>
                  <a:cubicBezTo>
                    <a:pt x="6704" y="11340"/>
                    <a:pt x="7364" y="10615"/>
                    <a:pt x="7364" y="9720"/>
                  </a:cubicBezTo>
                  <a:cubicBezTo>
                    <a:pt x="7364" y="8826"/>
                    <a:pt x="6704" y="8100"/>
                    <a:pt x="5891" y="8100"/>
                  </a:cubicBezTo>
                </a:path>
              </a:pathLst>
            </a:custGeom>
            <a:solidFill>
              <a:schemeClr val="bg1"/>
            </a:solidFill>
            <a:ln w="12700">
              <a:miter lim="400000"/>
            </a:ln>
          </p:spPr>
          <p:txBody>
            <a:bodyPr lIns="19045" tIns="19045" rIns="19045" bIns="19045" anchor="ctr"/>
            <a:lstStyle/>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grpSp>
      <p:grpSp>
        <p:nvGrpSpPr>
          <p:cNvPr id="2" name="组合 1"/>
          <p:cNvGrpSpPr/>
          <p:nvPr/>
        </p:nvGrpSpPr>
        <p:grpSpPr>
          <a:xfrm>
            <a:off x="5403591" y="2336749"/>
            <a:ext cx="1384817" cy="1384817"/>
            <a:chOff x="5403591" y="2336749"/>
            <a:chExt cx="1384817" cy="1384817"/>
          </a:xfrm>
        </p:grpSpPr>
        <p:sp>
          <p:nvSpPr>
            <p:cNvPr id="3" name="ïṧḷïḓê-Shape 168"/>
            <p:cNvSpPr/>
            <p:nvPr/>
          </p:nvSpPr>
          <p:spPr>
            <a:xfrm rot="18900000">
              <a:off x="5403591" y="2336749"/>
              <a:ext cx="1384817" cy="1384817"/>
            </a:xfrm>
            <a:prstGeom prst="rect">
              <a:avLst/>
            </a:prstGeom>
            <a:noFill/>
            <a:ln w="50800">
              <a:solidFill>
                <a:srgbClr val="2070A1"/>
              </a:solidFill>
              <a:miter lim="400000"/>
            </a:ln>
          </p:spPr>
          <p:txBody>
            <a:bodyPr lIns="0" tIns="0" rIns="0" bIns="0" anchor="ctr"/>
            <a:lstStyle/>
            <a:p>
              <a:endParaRPr>
                <a:cs typeface="+mn-ea"/>
                <a:sym typeface="+mn-lt"/>
              </a:endParaRPr>
            </a:p>
          </p:txBody>
        </p:sp>
        <p:sp>
          <p:nvSpPr>
            <p:cNvPr id="121" name="Shape 2587"/>
            <p:cNvSpPr/>
            <p:nvPr/>
          </p:nvSpPr>
          <p:spPr>
            <a:xfrm>
              <a:off x="5838158" y="2758004"/>
              <a:ext cx="474488" cy="474488"/>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0"/>
                  </a:lnTo>
                  <a:cubicBezTo>
                    <a:pt x="19655" y="2640"/>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0"/>
                    <a:pt x="21380" y="0"/>
                    <a:pt x="21109" y="0"/>
                  </a:cubicBezTo>
                  <a:cubicBezTo>
                    <a:pt x="21034" y="0"/>
                    <a:pt x="20964" y="20"/>
                    <a:pt x="20900" y="52"/>
                  </a:cubicBezTo>
                  <a:lnTo>
                    <a:pt x="20898" y="48"/>
                  </a:lnTo>
                  <a:lnTo>
                    <a:pt x="302" y="8875"/>
                  </a:lnTo>
                  <a:cubicBezTo>
                    <a:pt x="301" y="8875"/>
                    <a:pt x="299" y="8876"/>
                    <a:pt x="297" y="8877"/>
                  </a:cubicBezTo>
                  <a:lnTo>
                    <a:pt x="280" y="8885"/>
                  </a:lnTo>
                  <a:lnTo>
                    <a:pt x="281" y="8887"/>
                  </a:lnTo>
                  <a:cubicBezTo>
                    <a:pt x="116" y="8967"/>
                    <a:pt x="0" y="9132"/>
                    <a:pt x="0" y="9327"/>
                  </a:cubicBezTo>
                  <a:cubicBezTo>
                    <a:pt x="0" y="9550"/>
                    <a:pt x="151" y="9731"/>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699"/>
                  </a:lnTo>
                  <a:cubicBezTo>
                    <a:pt x="21578" y="636"/>
                    <a:pt x="21600" y="567"/>
                    <a:pt x="21600" y="491"/>
                  </a:cubicBezTo>
                  <a:moveTo>
                    <a:pt x="7855" y="16200"/>
                  </a:moveTo>
                  <a:cubicBezTo>
                    <a:pt x="7719" y="16200"/>
                    <a:pt x="7596" y="16255"/>
                    <a:pt x="7507" y="16344"/>
                  </a:cubicBezTo>
                  <a:lnTo>
                    <a:pt x="6035" y="17817"/>
                  </a:lnTo>
                  <a:cubicBezTo>
                    <a:pt x="5946" y="17905"/>
                    <a:pt x="5891" y="18029"/>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0"/>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1"/>
                    <a:pt x="1964" y="19145"/>
                  </a:cubicBezTo>
                  <a:cubicBezTo>
                    <a:pt x="1964" y="19417"/>
                    <a:pt x="2184" y="19636"/>
                    <a:pt x="2455" y="19636"/>
                  </a:cubicBezTo>
                  <a:cubicBezTo>
                    <a:pt x="2590" y="19636"/>
                    <a:pt x="2713" y="19582"/>
                    <a:pt x="2802" y="19493"/>
                  </a:cubicBezTo>
                  <a:lnTo>
                    <a:pt x="7711" y="14583"/>
                  </a:lnTo>
                  <a:cubicBezTo>
                    <a:pt x="7800" y="14495"/>
                    <a:pt x="7855" y="14372"/>
                    <a:pt x="7855" y="14237"/>
                  </a:cubicBezTo>
                  <a:moveTo>
                    <a:pt x="4765" y="14583"/>
                  </a:moveTo>
                  <a:lnTo>
                    <a:pt x="5256" y="14093"/>
                  </a:lnTo>
                  <a:cubicBezTo>
                    <a:pt x="5345" y="14004"/>
                    <a:pt x="5400" y="13881"/>
                    <a:pt x="5400" y="13745"/>
                  </a:cubicBezTo>
                  <a:cubicBezTo>
                    <a:pt x="5400" y="13475"/>
                    <a:pt x="5180" y="13255"/>
                    <a:pt x="4909" y="13255"/>
                  </a:cubicBezTo>
                  <a:cubicBezTo>
                    <a:pt x="4774" y="13255"/>
                    <a:pt x="4651" y="13310"/>
                    <a:pt x="4562" y="13398"/>
                  </a:cubicBezTo>
                  <a:lnTo>
                    <a:pt x="4071" y="13889"/>
                  </a:lnTo>
                  <a:cubicBezTo>
                    <a:pt x="3982" y="13979"/>
                    <a:pt x="3927" y="14101"/>
                    <a:pt x="3927" y="14237"/>
                  </a:cubicBezTo>
                  <a:cubicBezTo>
                    <a:pt x="3927" y="14507"/>
                    <a:pt x="4147" y="14727"/>
                    <a:pt x="4418" y="14727"/>
                  </a:cubicBezTo>
                  <a:cubicBezTo>
                    <a:pt x="4554" y="14727"/>
                    <a:pt x="4676" y="14673"/>
                    <a:pt x="4765" y="14583"/>
                  </a:cubicBezTo>
                </a:path>
              </a:pathLst>
            </a:custGeom>
            <a:solidFill>
              <a:srgbClr val="2070A1"/>
            </a:solidFill>
            <a:ln w="12700">
              <a:miter lim="400000"/>
            </a:ln>
          </p:spPr>
          <p:txBody>
            <a:bodyPr lIns="19045" tIns="19045" rIns="19045" bIns="19045" anchor="ctr"/>
            <a:lstStyle/>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grpSp>
      <p:grpSp>
        <p:nvGrpSpPr>
          <p:cNvPr id="7" name="组合 6"/>
          <p:cNvGrpSpPr/>
          <p:nvPr/>
        </p:nvGrpSpPr>
        <p:grpSpPr>
          <a:xfrm>
            <a:off x="6433562" y="3366720"/>
            <a:ext cx="1384817" cy="1384817"/>
            <a:chOff x="6433562" y="3366720"/>
            <a:chExt cx="1384817" cy="1384817"/>
          </a:xfrm>
        </p:grpSpPr>
        <p:sp>
          <p:nvSpPr>
            <p:cNvPr id="5" name="ïṧḷïḓê-Shape 170"/>
            <p:cNvSpPr/>
            <p:nvPr/>
          </p:nvSpPr>
          <p:spPr>
            <a:xfrm rot="18900000">
              <a:off x="6433562" y="3366720"/>
              <a:ext cx="1384817" cy="1384817"/>
            </a:xfrm>
            <a:prstGeom prst="rect">
              <a:avLst/>
            </a:prstGeom>
            <a:solidFill>
              <a:srgbClr val="A6315B"/>
            </a:solidFill>
            <a:ln w="12700">
              <a:miter lim="400000"/>
            </a:ln>
          </p:spPr>
          <p:txBody>
            <a:bodyPr lIns="0" tIns="0" rIns="0" bIns="0" anchor="ctr"/>
            <a:lstStyle/>
            <a:p>
              <a:endParaRPr>
                <a:cs typeface="+mn-ea"/>
                <a:sym typeface="+mn-lt"/>
              </a:endParaRPr>
            </a:p>
          </p:txBody>
        </p:sp>
        <p:sp>
          <p:nvSpPr>
            <p:cNvPr id="122" name="Shape 2613"/>
            <p:cNvSpPr/>
            <p:nvPr/>
          </p:nvSpPr>
          <p:spPr>
            <a:xfrm>
              <a:off x="6939484" y="3850573"/>
              <a:ext cx="474488" cy="474488"/>
            </a:xfrm>
            <a:custGeom>
              <a:avLst/>
              <a:gdLst/>
              <a:ahLst/>
              <a:cxnLst>
                <a:cxn ang="0">
                  <a:pos x="wd2" y="hd2"/>
                </a:cxn>
                <a:cxn ang="5400000">
                  <a:pos x="wd2" y="hd2"/>
                </a:cxn>
                <a:cxn ang="10800000">
                  <a:pos x="wd2" y="hd2"/>
                </a:cxn>
                <a:cxn ang="16200000">
                  <a:pos x="wd2" y="hd2"/>
                </a:cxn>
              </a:cxnLst>
              <a:rect l="0" t="0" r="r" b="b"/>
              <a:pathLst>
                <a:path w="21600" h="21600" extrusionOk="0">
                  <a:moveTo>
                    <a:pt x="19636" y="1964"/>
                  </a:moveTo>
                  <a:lnTo>
                    <a:pt x="10800" y="1964"/>
                  </a:lnTo>
                  <a:cubicBezTo>
                    <a:pt x="8836" y="1964"/>
                    <a:pt x="8836" y="0"/>
                    <a:pt x="6873" y="0"/>
                  </a:cubicBezTo>
                  <a:lnTo>
                    <a:pt x="1964" y="0"/>
                  </a:lnTo>
                  <a:cubicBezTo>
                    <a:pt x="879" y="0"/>
                    <a:pt x="0" y="879"/>
                    <a:pt x="0" y="1964"/>
                  </a:cubicBezTo>
                  <a:lnTo>
                    <a:pt x="0" y="15709"/>
                  </a:lnTo>
                  <a:cubicBezTo>
                    <a:pt x="0" y="16794"/>
                    <a:pt x="879" y="17673"/>
                    <a:pt x="1964" y="17673"/>
                  </a:cubicBezTo>
                  <a:lnTo>
                    <a:pt x="6599" y="17673"/>
                  </a:lnTo>
                  <a:cubicBezTo>
                    <a:pt x="6257" y="17372"/>
                    <a:pt x="5941" y="17046"/>
                    <a:pt x="5656" y="16691"/>
                  </a:cubicBezTo>
                  <a:lnTo>
                    <a:pt x="1964" y="16691"/>
                  </a:lnTo>
                  <a:cubicBezTo>
                    <a:pt x="1422" y="16691"/>
                    <a:pt x="982" y="16252"/>
                    <a:pt x="982" y="15709"/>
                  </a:cubicBezTo>
                  <a:lnTo>
                    <a:pt x="982" y="5891"/>
                  </a:lnTo>
                  <a:lnTo>
                    <a:pt x="6599" y="5891"/>
                  </a:lnTo>
                  <a:cubicBezTo>
                    <a:pt x="7023" y="5517"/>
                    <a:pt x="7484" y="5185"/>
                    <a:pt x="7982" y="4909"/>
                  </a:cubicBezTo>
                  <a:lnTo>
                    <a:pt x="982" y="4909"/>
                  </a:lnTo>
                  <a:lnTo>
                    <a:pt x="982" y="1964"/>
                  </a:lnTo>
                  <a:cubicBezTo>
                    <a:pt x="982" y="1422"/>
                    <a:pt x="1422" y="982"/>
                    <a:pt x="1964" y="982"/>
                  </a:cubicBezTo>
                  <a:lnTo>
                    <a:pt x="6873" y="982"/>
                  </a:lnTo>
                  <a:cubicBezTo>
                    <a:pt x="8345" y="982"/>
                    <a:pt x="8345" y="2946"/>
                    <a:pt x="10800" y="2946"/>
                  </a:cubicBezTo>
                  <a:lnTo>
                    <a:pt x="19636" y="2946"/>
                  </a:lnTo>
                  <a:cubicBezTo>
                    <a:pt x="20178" y="2946"/>
                    <a:pt x="20618" y="3385"/>
                    <a:pt x="20618" y="3927"/>
                  </a:cubicBezTo>
                  <a:lnTo>
                    <a:pt x="20618" y="4909"/>
                  </a:lnTo>
                  <a:lnTo>
                    <a:pt x="15582" y="4909"/>
                  </a:lnTo>
                  <a:cubicBezTo>
                    <a:pt x="16080" y="5185"/>
                    <a:pt x="16541" y="5517"/>
                    <a:pt x="16965" y="5891"/>
                  </a:cubicBezTo>
                  <a:lnTo>
                    <a:pt x="20618" y="5891"/>
                  </a:lnTo>
                  <a:lnTo>
                    <a:pt x="20618" y="15709"/>
                  </a:lnTo>
                  <a:cubicBezTo>
                    <a:pt x="20618" y="16252"/>
                    <a:pt x="20178" y="16691"/>
                    <a:pt x="19636" y="16691"/>
                  </a:cubicBezTo>
                  <a:lnTo>
                    <a:pt x="18766" y="16691"/>
                  </a:lnTo>
                  <a:lnTo>
                    <a:pt x="19738" y="17663"/>
                  </a:lnTo>
                  <a:cubicBezTo>
                    <a:pt x="20774" y="17609"/>
                    <a:pt x="21600" y="16759"/>
                    <a:pt x="21600" y="15709"/>
                  </a:cubicBezTo>
                  <a:lnTo>
                    <a:pt x="21600" y="3927"/>
                  </a:lnTo>
                  <a:cubicBezTo>
                    <a:pt x="21600" y="2843"/>
                    <a:pt x="20721" y="1964"/>
                    <a:pt x="19636" y="1964"/>
                  </a:cubicBezTo>
                  <a:moveTo>
                    <a:pt x="11782" y="17673"/>
                  </a:moveTo>
                  <a:cubicBezTo>
                    <a:pt x="8529" y="17673"/>
                    <a:pt x="5891" y="15036"/>
                    <a:pt x="5891" y="11782"/>
                  </a:cubicBezTo>
                  <a:cubicBezTo>
                    <a:pt x="5891" y="8529"/>
                    <a:pt x="8529" y="5891"/>
                    <a:pt x="11782" y="5891"/>
                  </a:cubicBezTo>
                  <a:cubicBezTo>
                    <a:pt x="15035" y="5891"/>
                    <a:pt x="17673" y="8529"/>
                    <a:pt x="17673" y="11782"/>
                  </a:cubicBezTo>
                  <a:cubicBezTo>
                    <a:pt x="17673" y="15036"/>
                    <a:pt x="15035" y="17673"/>
                    <a:pt x="11782" y="17673"/>
                  </a:cubicBezTo>
                  <a:moveTo>
                    <a:pt x="16972" y="16278"/>
                  </a:moveTo>
                  <a:cubicBezTo>
                    <a:pt x="18018" y="15072"/>
                    <a:pt x="18655" y="13503"/>
                    <a:pt x="18655" y="11782"/>
                  </a:cubicBezTo>
                  <a:cubicBezTo>
                    <a:pt x="18655" y="7987"/>
                    <a:pt x="15578" y="4910"/>
                    <a:pt x="11782" y="4910"/>
                  </a:cubicBezTo>
                  <a:cubicBezTo>
                    <a:pt x="7986" y="4910"/>
                    <a:pt x="4909" y="7987"/>
                    <a:pt x="4909" y="11782"/>
                  </a:cubicBezTo>
                  <a:cubicBezTo>
                    <a:pt x="4909" y="15578"/>
                    <a:pt x="7986" y="18655"/>
                    <a:pt x="11782" y="18655"/>
                  </a:cubicBezTo>
                  <a:cubicBezTo>
                    <a:pt x="13503" y="18655"/>
                    <a:pt x="15072" y="18017"/>
                    <a:pt x="16278" y="16972"/>
                  </a:cubicBezTo>
                  <a:lnTo>
                    <a:pt x="16972" y="17666"/>
                  </a:lnTo>
                  <a:cubicBezTo>
                    <a:pt x="16969" y="17668"/>
                    <a:pt x="16967" y="17671"/>
                    <a:pt x="16965" y="17673"/>
                  </a:cubicBezTo>
                  <a:lnTo>
                    <a:pt x="16979" y="17673"/>
                  </a:lnTo>
                  <a:lnTo>
                    <a:pt x="20762" y="21457"/>
                  </a:lnTo>
                  <a:cubicBezTo>
                    <a:pt x="20851" y="21546"/>
                    <a:pt x="20974" y="21600"/>
                    <a:pt x="21109" y="21600"/>
                  </a:cubicBezTo>
                  <a:cubicBezTo>
                    <a:pt x="21380" y="21600"/>
                    <a:pt x="21600" y="21381"/>
                    <a:pt x="21600" y="21109"/>
                  </a:cubicBezTo>
                  <a:cubicBezTo>
                    <a:pt x="21600" y="20974"/>
                    <a:pt x="21545" y="20851"/>
                    <a:pt x="21456" y="20762"/>
                  </a:cubicBezTo>
                  <a:cubicBezTo>
                    <a:pt x="21456" y="20762"/>
                    <a:pt x="16972" y="16278"/>
                    <a:pt x="16972" y="16278"/>
                  </a:cubicBezTo>
                  <a:close/>
                </a:path>
              </a:pathLst>
            </a:custGeom>
            <a:solidFill>
              <a:schemeClr val="bg1"/>
            </a:solidFill>
            <a:ln w="12700">
              <a:miter lim="400000"/>
            </a:ln>
          </p:spPr>
          <p:txBody>
            <a:bodyPr lIns="19045" tIns="19045" rIns="19045" bIns="19045" anchor="ctr"/>
            <a:lstStyle/>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grpSp>
      <p:grpSp>
        <p:nvGrpSpPr>
          <p:cNvPr id="11" name="组合 10"/>
          <p:cNvGrpSpPr/>
          <p:nvPr/>
        </p:nvGrpSpPr>
        <p:grpSpPr>
          <a:xfrm>
            <a:off x="7414895" y="1564005"/>
            <a:ext cx="4272915" cy="1597660"/>
            <a:chOff x="8034706" y="1813927"/>
            <a:chExt cx="4272846" cy="2385809"/>
          </a:xfrm>
        </p:grpSpPr>
        <p:sp>
          <p:nvSpPr>
            <p:cNvPr id="123" name="矩形 122"/>
            <p:cNvSpPr/>
            <p:nvPr/>
          </p:nvSpPr>
          <p:spPr>
            <a:xfrm>
              <a:off x="8034706" y="2616150"/>
              <a:ext cx="4272846" cy="1583586"/>
            </a:xfrm>
            <a:prstGeom prst="rect">
              <a:avLst/>
            </a:prstGeom>
          </p:spPr>
          <p:txBody>
            <a:bodyPr wrap="square">
              <a:spAutoFit/>
            </a:bodyPr>
            <a:lstStyle/>
            <a:p>
              <a:pPr>
                <a:lnSpc>
                  <a:spcPct val="150000"/>
                </a:lnSpc>
              </a:pPr>
              <a:r>
                <a:rPr lang="zh-CN" altLang="en-US" sz="1400" b="1" dirty="0">
                  <a:solidFill>
                    <a:schemeClr val="tx1">
                      <a:lumMod val="50000"/>
                      <a:lumOff val="50000"/>
                    </a:schemeClr>
                  </a:solidFill>
                  <a:cs typeface="+mn-ea"/>
                </a:rPr>
                <a:t>⼩的如组长，⼤的如测试经理，这需要你有先天的优势，善于交流沟通，善于处理⼈际关系！不过做两年，你也会成为⽼油条的！</a:t>
              </a:r>
              <a:endParaRPr lang="zh-CN" altLang="en-US" sz="1400" b="1" dirty="0">
                <a:solidFill>
                  <a:schemeClr val="tx1">
                    <a:lumMod val="50000"/>
                    <a:lumOff val="50000"/>
                  </a:schemeClr>
                </a:solidFill>
                <a:cs typeface="+mn-ea"/>
              </a:endParaRPr>
            </a:p>
          </p:txBody>
        </p:sp>
        <p:sp>
          <p:nvSpPr>
            <p:cNvPr id="124" name="矩形 123"/>
            <p:cNvSpPr/>
            <p:nvPr/>
          </p:nvSpPr>
          <p:spPr>
            <a:xfrm>
              <a:off x="8618275" y="1813927"/>
              <a:ext cx="3106420" cy="825930"/>
            </a:xfrm>
            <a:prstGeom prst="rect">
              <a:avLst/>
            </a:prstGeom>
            <a:effectLst/>
          </p:spPr>
          <p:txBody>
            <a:bodyPr wrap="square">
              <a:spAutoFit/>
            </a:bodyPr>
            <a:lstStyle/>
            <a:p>
              <a:pPr lvl="0">
                <a:lnSpc>
                  <a:spcPct val="150000"/>
                </a:lnSpc>
                <a:defRPr/>
              </a:pPr>
              <a:r>
                <a:rPr lang="en-US" altLang="zh-CN" sz="2000" kern="0" spc="300" dirty="0" smtClean="0">
                  <a:solidFill>
                    <a:schemeClr val="tx1">
                      <a:lumMod val="75000"/>
                      <a:lumOff val="25000"/>
                    </a:schemeClr>
                  </a:solidFill>
                  <a:cs typeface="+mn-ea"/>
                </a:rPr>
                <a:t>   </a:t>
              </a:r>
              <a:r>
                <a:rPr lang="zh-CN" altLang="en-US" sz="2000" kern="0" spc="300" dirty="0">
                  <a:solidFill>
                    <a:schemeClr val="tx1">
                      <a:lumMod val="75000"/>
                      <a:lumOff val="25000"/>
                    </a:schemeClr>
                  </a:solidFill>
                  <a:cs typeface="+mn-ea"/>
                </a:rPr>
                <a:t> 测试部门管理者</a:t>
              </a:r>
              <a:endParaRPr lang="zh-CN" altLang="en-US" sz="2000" kern="0" spc="300" dirty="0">
                <a:solidFill>
                  <a:schemeClr val="tx1">
                    <a:lumMod val="75000"/>
                    <a:lumOff val="25000"/>
                  </a:schemeClr>
                </a:solidFill>
                <a:cs typeface="+mn-ea"/>
              </a:endParaRPr>
            </a:p>
          </p:txBody>
        </p:sp>
      </p:grpSp>
      <p:grpSp>
        <p:nvGrpSpPr>
          <p:cNvPr id="12" name="组合 11"/>
          <p:cNvGrpSpPr/>
          <p:nvPr/>
        </p:nvGrpSpPr>
        <p:grpSpPr>
          <a:xfrm>
            <a:off x="7776210" y="4315460"/>
            <a:ext cx="4240530" cy="1380328"/>
            <a:chOff x="7796585" y="4677327"/>
            <a:chExt cx="4240244" cy="1072387"/>
          </a:xfrm>
        </p:grpSpPr>
        <p:sp>
          <p:nvSpPr>
            <p:cNvPr id="125" name="矩形 124"/>
            <p:cNvSpPr/>
            <p:nvPr/>
          </p:nvSpPr>
          <p:spPr>
            <a:xfrm>
              <a:off x="7796585" y="5176951"/>
              <a:ext cx="4240244" cy="572763"/>
            </a:xfrm>
            <a:prstGeom prst="rect">
              <a:avLst/>
            </a:prstGeom>
          </p:spPr>
          <p:txBody>
            <a:bodyPr wrap="square">
              <a:spAutoFit/>
            </a:bodyPr>
            <a:lstStyle/>
            <a:p>
              <a:pPr>
                <a:lnSpc>
                  <a:spcPct val="150000"/>
                </a:lnSpc>
              </a:pPr>
              <a:r>
                <a:rPr lang="zh-CN" altLang="en-US" sz="1400" b="1" dirty="0">
                  <a:solidFill>
                    <a:schemeClr val="tx1">
                      <a:lumMod val="50000"/>
                      <a:lumOff val="50000"/>
                    </a:schemeClr>
                  </a:solidFill>
                  <a:cs typeface="+mn-ea"/>
                </a:rPr>
                <a:t>当你在这⼀⾏做腻了，你可以选择培训机构，培训机构缺乏有经验的软件测试师，必然会⾼薪聘请你！</a:t>
              </a:r>
              <a:endParaRPr lang="zh-CN" altLang="en-US" sz="1400" b="1" dirty="0">
                <a:solidFill>
                  <a:schemeClr val="tx1">
                    <a:lumMod val="50000"/>
                    <a:lumOff val="50000"/>
                  </a:schemeClr>
                </a:solidFill>
                <a:cs typeface="+mn-ea"/>
              </a:endParaRPr>
            </a:p>
          </p:txBody>
        </p:sp>
        <p:sp>
          <p:nvSpPr>
            <p:cNvPr id="126" name="矩形 125"/>
            <p:cNvSpPr/>
            <p:nvPr/>
          </p:nvSpPr>
          <p:spPr>
            <a:xfrm>
              <a:off x="8328080" y="4677327"/>
              <a:ext cx="2974975" cy="429696"/>
            </a:xfrm>
            <a:prstGeom prst="rect">
              <a:avLst/>
            </a:prstGeom>
            <a:effectLst/>
          </p:spPr>
          <p:txBody>
            <a:bodyPr wrap="square">
              <a:spAutoFit/>
            </a:bodyPr>
            <a:lstStyle/>
            <a:p>
              <a:pPr lvl="0">
                <a:lnSpc>
                  <a:spcPct val="150000"/>
                </a:lnSpc>
                <a:defRPr/>
              </a:pPr>
              <a:r>
                <a:rPr lang="en-US" altLang="zh-CN" sz="2000" kern="0" spc="300" dirty="0" smtClean="0">
                  <a:solidFill>
                    <a:schemeClr val="tx1">
                      <a:lumMod val="75000"/>
                      <a:lumOff val="25000"/>
                    </a:schemeClr>
                  </a:solidFill>
                  <a:cs typeface="+mn-ea"/>
                </a:rPr>
                <a:t>     </a:t>
              </a:r>
              <a:r>
                <a:rPr lang="zh-CN" altLang="en-US" sz="2000" kern="0" spc="300" dirty="0">
                  <a:solidFill>
                    <a:schemeClr val="tx1">
                      <a:lumMod val="75000"/>
                      <a:lumOff val="25000"/>
                    </a:schemeClr>
                  </a:solidFill>
                  <a:cs typeface="+mn-ea"/>
                </a:rPr>
                <a:t>软件测试培训师</a:t>
              </a:r>
              <a:endParaRPr lang="zh-CN" altLang="en-US" sz="2000" kern="0" spc="300" dirty="0">
                <a:solidFill>
                  <a:schemeClr val="tx1">
                    <a:lumMod val="75000"/>
                    <a:lumOff val="25000"/>
                  </a:schemeClr>
                </a:solidFill>
                <a:cs typeface="+mn-ea"/>
              </a:endParaRPr>
            </a:p>
          </p:txBody>
        </p:sp>
      </p:grpSp>
      <p:grpSp>
        <p:nvGrpSpPr>
          <p:cNvPr id="10" name="组合 9"/>
          <p:cNvGrpSpPr/>
          <p:nvPr/>
        </p:nvGrpSpPr>
        <p:grpSpPr>
          <a:xfrm>
            <a:off x="504304" y="1547955"/>
            <a:ext cx="3933130" cy="1904665"/>
            <a:chOff x="265914" y="2119749"/>
            <a:chExt cx="3933130" cy="1904665"/>
          </a:xfrm>
        </p:grpSpPr>
        <p:sp>
          <p:nvSpPr>
            <p:cNvPr id="127" name="矩形 126"/>
            <p:cNvSpPr/>
            <p:nvPr/>
          </p:nvSpPr>
          <p:spPr>
            <a:xfrm>
              <a:off x="265914" y="2640749"/>
              <a:ext cx="3933130" cy="1383665"/>
            </a:xfrm>
            <a:prstGeom prst="rect">
              <a:avLst/>
            </a:prstGeom>
          </p:spPr>
          <p:txBody>
            <a:bodyPr wrap="square">
              <a:spAutoFit/>
            </a:bodyPr>
            <a:lstStyle/>
            <a:p>
              <a:pPr>
                <a:lnSpc>
                  <a:spcPct val="150000"/>
                </a:lnSpc>
              </a:pPr>
              <a:r>
                <a:rPr sz="1400" b="1" dirty="0">
                  <a:solidFill>
                    <a:schemeClr val="tx1">
                      <a:lumMod val="50000"/>
                      <a:lumOff val="50000"/>
                    </a:schemeClr>
                  </a:solidFill>
                  <a:cs typeface="+mn-ea"/>
                </a:rPr>
                <a:t>达到这个⽔平⽐较困难，这需要了解很多知识，例如C语⾔，JAVA语⾔，数据库，数据结构，软件⼯程，等等，但是你要在⼀家公司⼲3 -- 5年的话，在压⼒中这些技能你都会掌握！</a:t>
              </a:r>
              <a:endParaRPr sz="1400" b="1" dirty="0">
                <a:solidFill>
                  <a:schemeClr val="tx1">
                    <a:lumMod val="50000"/>
                    <a:lumOff val="50000"/>
                  </a:schemeClr>
                </a:solidFill>
                <a:cs typeface="+mn-ea"/>
              </a:endParaRPr>
            </a:p>
          </p:txBody>
        </p:sp>
        <p:sp>
          <p:nvSpPr>
            <p:cNvPr id="128" name="矩形 127"/>
            <p:cNvSpPr/>
            <p:nvPr/>
          </p:nvSpPr>
          <p:spPr>
            <a:xfrm>
              <a:off x="599289" y="2119749"/>
              <a:ext cx="3267075" cy="553085"/>
            </a:xfrm>
            <a:prstGeom prst="rect">
              <a:avLst/>
            </a:prstGeom>
            <a:effectLst/>
          </p:spPr>
          <p:txBody>
            <a:bodyPr wrap="square">
              <a:spAutoFit/>
            </a:bodyPr>
            <a:lstStyle/>
            <a:p>
              <a:pPr lvl="0" algn="ctr">
                <a:lnSpc>
                  <a:spcPct val="150000"/>
                </a:lnSpc>
                <a:defRPr/>
              </a:pPr>
              <a:r>
                <a:rPr lang="zh-CN" altLang="en-US" sz="2000" kern="0" spc="300" dirty="0">
                  <a:solidFill>
                    <a:schemeClr val="tx1">
                      <a:lumMod val="75000"/>
                      <a:lumOff val="25000"/>
                    </a:schemeClr>
                  </a:solidFill>
                  <a:cs typeface="+mn-ea"/>
                </a:rPr>
                <a:t>资深软件测试⼯程师</a:t>
              </a:r>
              <a:endParaRPr lang="zh-CN" altLang="en-US" sz="2000" kern="0" spc="300" dirty="0">
                <a:solidFill>
                  <a:schemeClr val="tx1">
                    <a:lumMod val="75000"/>
                    <a:lumOff val="25000"/>
                  </a:schemeClr>
                </a:solidFill>
                <a:cs typeface="+mn-ea"/>
              </a:endParaRPr>
            </a:p>
          </p:txBody>
        </p:sp>
      </p:grpSp>
      <p:grpSp>
        <p:nvGrpSpPr>
          <p:cNvPr id="13" name="组合 12"/>
          <p:cNvGrpSpPr/>
          <p:nvPr/>
        </p:nvGrpSpPr>
        <p:grpSpPr>
          <a:xfrm>
            <a:off x="265684" y="4112911"/>
            <a:ext cx="4190732" cy="1741049"/>
            <a:chOff x="199506" y="4496352"/>
            <a:chExt cx="4190732" cy="1741049"/>
          </a:xfrm>
        </p:grpSpPr>
        <p:sp>
          <p:nvSpPr>
            <p:cNvPr id="129" name="矩形 128"/>
            <p:cNvSpPr/>
            <p:nvPr/>
          </p:nvSpPr>
          <p:spPr>
            <a:xfrm>
              <a:off x="199506" y="5176951"/>
              <a:ext cx="4190732" cy="1060450"/>
            </a:xfrm>
            <a:prstGeom prst="rect">
              <a:avLst/>
            </a:prstGeom>
          </p:spPr>
          <p:txBody>
            <a:bodyPr wrap="square">
              <a:spAutoFit/>
            </a:bodyPr>
            <a:lstStyle/>
            <a:p>
              <a:pPr fontAlgn="auto">
                <a:lnSpc>
                  <a:spcPct val="150000"/>
                </a:lnSpc>
              </a:pPr>
              <a:r>
                <a:rPr sz="1400" b="1" dirty="0">
                  <a:solidFill>
                    <a:schemeClr val="tx1">
                      <a:lumMod val="50000"/>
                      <a:lumOff val="50000"/>
                    </a:schemeClr>
                  </a:solidFill>
                  <a:cs typeface="+mn-ea"/>
                </a:rPr>
                <a:t>熟练掌握软件测试与开发技术，且对所测试软件对⼝⾏业⾮常了解，能够对可能出现的问题进⾏分析评估</a:t>
              </a:r>
              <a:r>
                <a:rPr lang="zh-CN" sz="1400" b="1" dirty="0">
                  <a:solidFill>
                    <a:schemeClr val="tx1">
                      <a:lumMod val="50000"/>
                      <a:lumOff val="50000"/>
                    </a:schemeClr>
                  </a:solidFill>
                  <a:cs typeface="+mn-ea"/>
                </a:rPr>
                <a:t>！</a:t>
              </a:r>
              <a:endParaRPr lang="zh-CN" sz="1400" b="1" dirty="0">
                <a:solidFill>
                  <a:schemeClr val="tx1">
                    <a:lumMod val="50000"/>
                    <a:lumOff val="50000"/>
                  </a:schemeClr>
                </a:solidFill>
                <a:cs typeface="+mn-ea"/>
              </a:endParaRPr>
            </a:p>
          </p:txBody>
        </p:sp>
        <p:sp>
          <p:nvSpPr>
            <p:cNvPr id="130" name="矩形 129"/>
            <p:cNvSpPr/>
            <p:nvPr/>
          </p:nvSpPr>
          <p:spPr>
            <a:xfrm>
              <a:off x="901181" y="4496352"/>
              <a:ext cx="3270250" cy="553085"/>
            </a:xfrm>
            <a:prstGeom prst="rect">
              <a:avLst/>
            </a:prstGeom>
            <a:effectLst/>
          </p:spPr>
          <p:txBody>
            <a:bodyPr wrap="square">
              <a:spAutoFit/>
            </a:bodyPr>
            <a:lstStyle/>
            <a:p>
              <a:pPr lvl="0">
                <a:lnSpc>
                  <a:spcPct val="150000"/>
                </a:lnSpc>
                <a:defRPr/>
              </a:pPr>
              <a:r>
                <a:rPr lang="zh-CN" altLang="en-US" sz="2000" kern="0" spc="300" dirty="0">
                  <a:solidFill>
                    <a:schemeClr val="tx1">
                      <a:lumMod val="75000"/>
                      <a:lumOff val="25000"/>
                    </a:schemeClr>
                  </a:solidFill>
                  <a:cs typeface="+mn-ea"/>
                  <a:sym typeface="+mn-lt"/>
                </a:rPr>
                <a:t>⾼级软件测试⼯程师</a:t>
              </a:r>
              <a:endParaRPr lang="zh-CN" altLang="en-US" sz="2000" kern="0" spc="300" dirty="0">
                <a:solidFill>
                  <a:schemeClr val="tx1">
                    <a:lumMod val="75000"/>
                    <a:lumOff val="25000"/>
                  </a:schemeClr>
                </a:solidFill>
                <a:cs typeface="+mn-ea"/>
                <a:sym typeface="+mn-lt"/>
              </a:endParaRPr>
            </a:p>
          </p:txBody>
        </p:sp>
      </p:grpSp>
      <p:sp>
        <p:nvSpPr>
          <p:cNvPr id="22" name="矩形 21"/>
          <p:cNvSpPr/>
          <p:nvPr/>
        </p:nvSpPr>
        <p:spPr>
          <a:xfrm>
            <a:off x="1551305" y="573405"/>
            <a:ext cx="5989320" cy="645160"/>
          </a:xfrm>
          <a:prstGeom prst="rect">
            <a:avLst/>
          </a:prstGeom>
          <a:effectLst/>
        </p:spPr>
        <p:txBody>
          <a:bodyPr wrap="square">
            <a:spAutoFit/>
          </a:bodyPr>
          <a:lstStyle/>
          <a:p>
            <a:pPr lvl="0">
              <a:lnSpc>
                <a:spcPct val="150000"/>
              </a:lnSpc>
              <a:defRPr/>
            </a:pPr>
            <a:r>
              <a:rPr lang="zh-CN" altLang="en-US" sz="2400" kern="0">
                <a:solidFill>
                  <a:prstClr val="black">
                    <a:lumMod val="65000"/>
                    <a:lumOff val="35000"/>
                  </a:prstClr>
                </a:solidFill>
                <a:cs typeface="+mn-ea"/>
                <a:sym typeface="+mn-lt"/>
              </a:rPr>
              <a:t>明确的测试职业规划 明 带给你美好⽣活</a:t>
            </a:r>
            <a:endParaRPr lang="zh-CN" altLang="en-US" sz="2400" kern="0">
              <a:solidFill>
                <a:prstClr val="black">
                  <a:lumMod val="65000"/>
                  <a:lumOff val="35000"/>
                </a:prstClr>
              </a:solidFill>
              <a:cs typeface="+mn-ea"/>
              <a:sym typeface="+mn-lt"/>
            </a:endParaRPr>
          </a:p>
        </p:txBody>
      </p:sp>
      <p:sp>
        <p:nvSpPr>
          <p:cNvPr id="23" name="圆角矩形 22"/>
          <p:cNvSpPr/>
          <p:nvPr/>
        </p:nvSpPr>
        <p:spPr>
          <a:xfrm rot="2700000">
            <a:off x="708419" y="695645"/>
            <a:ext cx="590584" cy="590584"/>
          </a:xfrm>
          <a:prstGeom prst="roundRect">
            <a:avLst/>
          </a:prstGeom>
          <a:solidFill>
            <a:srgbClr val="34B2E4"/>
          </a:solidFill>
          <a:ln>
            <a:noFill/>
          </a:ln>
          <a:effectLst>
            <a:outerShdw blurRad="127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1000" fill="hold"/>
                                        <p:tgtEl>
                                          <p:spTgt spid="23"/>
                                        </p:tgtEl>
                                        <p:attrNameLst>
                                          <p:attrName>ppt_x</p:attrName>
                                        </p:attrNameLst>
                                      </p:cBhvr>
                                      <p:tavLst>
                                        <p:tav tm="0">
                                          <p:val>
                                            <p:strVal val="0-#ppt_w/2"/>
                                          </p:val>
                                        </p:tav>
                                        <p:tav tm="100000">
                                          <p:val>
                                            <p:strVal val="#ppt_x"/>
                                          </p:val>
                                        </p:tav>
                                      </p:tavLst>
                                    </p:anim>
                                    <p:anim calcmode="lin" valueType="num">
                                      <p:cBhvr additive="base">
                                        <p:cTn id="8" dur="1000" fill="hold"/>
                                        <p:tgtEl>
                                          <p:spTgt spid="23"/>
                                        </p:tgtEl>
                                        <p:attrNameLst>
                                          <p:attrName>ppt_y</p:attrName>
                                        </p:attrNameLst>
                                      </p:cBhvr>
                                      <p:tavLst>
                                        <p:tav tm="0">
                                          <p:val>
                                            <p:strVal val="#ppt_y"/>
                                          </p:val>
                                        </p:tav>
                                        <p:tav tm="100000">
                                          <p:val>
                                            <p:strVal val="#ppt_y"/>
                                          </p:val>
                                        </p:tav>
                                      </p:tavLst>
                                    </p:anim>
                                  </p:childTnLst>
                                </p:cTn>
                              </p:par>
                              <p:par>
                                <p:cTn id="9" presetID="45" presetClass="entr" presetSubtype="0" fill="hold" grpId="0" nodeType="withEffect">
                                  <p:stCondLst>
                                    <p:cond delay="250"/>
                                  </p:stCondLst>
                                  <p:iterate type="lt">
                                    <p:tmPct val="20000"/>
                                  </p:iterate>
                                  <p:childTnLst>
                                    <p:set>
                                      <p:cBhvr>
                                        <p:cTn id="10" dur="1" fill="hold">
                                          <p:stCondLst>
                                            <p:cond delay="0"/>
                                          </p:stCondLst>
                                        </p:cTn>
                                        <p:tgtEl>
                                          <p:spTgt spid="22"/>
                                        </p:tgtEl>
                                        <p:attrNameLst>
                                          <p:attrName>style.visibility</p:attrName>
                                        </p:attrNameLst>
                                      </p:cBhvr>
                                      <p:to>
                                        <p:strVal val="visible"/>
                                      </p:to>
                                    </p:set>
                                    <p:animEffect transition="in" filter="fade">
                                      <p:cBhvr>
                                        <p:cTn id="11" dur="500"/>
                                        <p:tgtEl>
                                          <p:spTgt spid="22"/>
                                        </p:tgtEl>
                                      </p:cBhvr>
                                    </p:animEffect>
                                    <p:anim calcmode="lin" valueType="num">
                                      <p:cBhvr>
                                        <p:cTn id="12" dur="500" fill="hold"/>
                                        <p:tgtEl>
                                          <p:spTgt spid="22"/>
                                        </p:tgtEl>
                                        <p:attrNameLst>
                                          <p:attrName>ppt_w</p:attrName>
                                        </p:attrNameLst>
                                      </p:cBhvr>
                                      <p:tavLst>
                                        <p:tav tm="0" fmla="#ppt_w*sin(2.5*pi*$)">
                                          <p:val>
                                            <p:fltVal val="0"/>
                                          </p:val>
                                        </p:tav>
                                        <p:tav tm="100000">
                                          <p:val>
                                            <p:fltVal val="1"/>
                                          </p:val>
                                        </p:tav>
                                      </p:tavLst>
                                    </p:anim>
                                    <p:anim calcmode="lin" valueType="num">
                                      <p:cBhvr>
                                        <p:cTn id="13" dur="500" fill="hold"/>
                                        <p:tgtEl>
                                          <p:spTgt spid="22"/>
                                        </p:tgtEl>
                                        <p:attrNameLst>
                                          <p:attrName>ppt_h</p:attrName>
                                        </p:attrNameLst>
                                      </p:cBhvr>
                                      <p:tavLst>
                                        <p:tav tm="0">
                                          <p:val>
                                            <p:strVal val="#ppt_h"/>
                                          </p:val>
                                        </p:tav>
                                        <p:tav tm="100000">
                                          <p:val>
                                            <p:strVal val="#ppt_h"/>
                                          </p:val>
                                        </p:tav>
                                      </p:tavLst>
                                    </p:anim>
                                  </p:childTnLst>
                                </p:cTn>
                              </p:par>
                            </p:childTnLst>
                          </p:cTn>
                        </p:par>
                        <p:par>
                          <p:cTn id="14" fill="hold">
                            <p:stCondLst>
                              <p:cond delay="2549"/>
                            </p:stCondLst>
                            <p:childTnLst>
                              <p:par>
                                <p:cTn id="15" presetID="49" presetClass="entr" presetSubtype="0" decel="10000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750" fill="hold"/>
                                        <p:tgtEl>
                                          <p:spTgt spid="2"/>
                                        </p:tgtEl>
                                        <p:attrNameLst>
                                          <p:attrName>ppt_w</p:attrName>
                                        </p:attrNameLst>
                                      </p:cBhvr>
                                      <p:tavLst>
                                        <p:tav tm="0">
                                          <p:val>
                                            <p:fltVal val="0"/>
                                          </p:val>
                                        </p:tav>
                                        <p:tav tm="100000">
                                          <p:val>
                                            <p:strVal val="#ppt_w"/>
                                          </p:val>
                                        </p:tav>
                                      </p:tavLst>
                                    </p:anim>
                                    <p:anim calcmode="lin" valueType="num">
                                      <p:cBhvr>
                                        <p:cTn id="18" dur="750" fill="hold"/>
                                        <p:tgtEl>
                                          <p:spTgt spid="2"/>
                                        </p:tgtEl>
                                        <p:attrNameLst>
                                          <p:attrName>ppt_h</p:attrName>
                                        </p:attrNameLst>
                                      </p:cBhvr>
                                      <p:tavLst>
                                        <p:tav tm="0">
                                          <p:val>
                                            <p:fltVal val="0"/>
                                          </p:val>
                                        </p:tav>
                                        <p:tav tm="100000">
                                          <p:val>
                                            <p:strVal val="#ppt_h"/>
                                          </p:val>
                                        </p:tav>
                                      </p:tavLst>
                                    </p:anim>
                                    <p:anim calcmode="lin" valueType="num">
                                      <p:cBhvr>
                                        <p:cTn id="19" dur="750" fill="hold"/>
                                        <p:tgtEl>
                                          <p:spTgt spid="2"/>
                                        </p:tgtEl>
                                        <p:attrNameLst>
                                          <p:attrName>style.rotation</p:attrName>
                                        </p:attrNameLst>
                                      </p:cBhvr>
                                      <p:tavLst>
                                        <p:tav tm="0">
                                          <p:val>
                                            <p:fltVal val="360"/>
                                          </p:val>
                                        </p:tav>
                                        <p:tav tm="100000">
                                          <p:val>
                                            <p:fltVal val="0"/>
                                          </p:val>
                                        </p:tav>
                                      </p:tavLst>
                                    </p:anim>
                                    <p:animEffect transition="in" filter="fade">
                                      <p:cBhvr>
                                        <p:cTn id="20" dur="750"/>
                                        <p:tgtEl>
                                          <p:spTgt spid="2"/>
                                        </p:tgtEl>
                                      </p:cBhvr>
                                    </p:animEffect>
                                  </p:childTnLst>
                                </p:cTn>
                              </p:par>
                              <p:par>
                                <p:cTn id="21" presetID="49" presetClass="entr" presetSubtype="0" decel="100000" fill="hold" nodeType="withEffect">
                                  <p:stCondLst>
                                    <p:cond delay="250"/>
                                  </p:stCondLst>
                                  <p:childTnLst>
                                    <p:set>
                                      <p:cBhvr>
                                        <p:cTn id="22" dur="1" fill="hold">
                                          <p:stCondLst>
                                            <p:cond delay="0"/>
                                          </p:stCondLst>
                                        </p:cTn>
                                        <p:tgtEl>
                                          <p:spTgt spid="9"/>
                                        </p:tgtEl>
                                        <p:attrNameLst>
                                          <p:attrName>style.visibility</p:attrName>
                                        </p:attrNameLst>
                                      </p:cBhvr>
                                      <p:to>
                                        <p:strVal val="visible"/>
                                      </p:to>
                                    </p:set>
                                    <p:anim calcmode="lin" valueType="num">
                                      <p:cBhvr>
                                        <p:cTn id="23" dur="750" fill="hold"/>
                                        <p:tgtEl>
                                          <p:spTgt spid="9"/>
                                        </p:tgtEl>
                                        <p:attrNameLst>
                                          <p:attrName>ppt_w</p:attrName>
                                        </p:attrNameLst>
                                      </p:cBhvr>
                                      <p:tavLst>
                                        <p:tav tm="0">
                                          <p:val>
                                            <p:fltVal val="0"/>
                                          </p:val>
                                        </p:tav>
                                        <p:tav tm="100000">
                                          <p:val>
                                            <p:strVal val="#ppt_w"/>
                                          </p:val>
                                        </p:tav>
                                      </p:tavLst>
                                    </p:anim>
                                    <p:anim calcmode="lin" valueType="num">
                                      <p:cBhvr>
                                        <p:cTn id="24" dur="750" fill="hold"/>
                                        <p:tgtEl>
                                          <p:spTgt spid="9"/>
                                        </p:tgtEl>
                                        <p:attrNameLst>
                                          <p:attrName>ppt_h</p:attrName>
                                        </p:attrNameLst>
                                      </p:cBhvr>
                                      <p:tavLst>
                                        <p:tav tm="0">
                                          <p:val>
                                            <p:fltVal val="0"/>
                                          </p:val>
                                        </p:tav>
                                        <p:tav tm="100000">
                                          <p:val>
                                            <p:strVal val="#ppt_h"/>
                                          </p:val>
                                        </p:tav>
                                      </p:tavLst>
                                    </p:anim>
                                    <p:anim calcmode="lin" valueType="num">
                                      <p:cBhvr>
                                        <p:cTn id="25" dur="750" fill="hold"/>
                                        <p:tgtEl>
                                          <p:spTgt spid="9"/>
                                        </p:tgtEl>
                                        <p:attrNameLst>
                                          <p:attrName>style.rotation</p:attrName>
                                        </p:attrNameLst>
                                      </p:cBhvr>
                                      <p:tavLst>
                                        <p:tav tm="0">
                                          <p:val>
                                            <p:fltVal val="360"/>
                                          </p:val>
                                        </p:tav>
                                        <p:tav tm="100000">
                                          <p:val>
                                            <p:fltVal val="0"/>
                                          </p:val>
                                        </p:tav>
                                      </p:tavLst>
                                    </p:anim>
                                    <p:animEffect transition="in" filter="fade">
                                      <p:cBhvr>
                                        <p:cTn id="26" dur="750"/>
                                        <p:tgtEl>
                                          <p:spTgt spid="9"/>
                                        </p:tgtEl>
                                      </p:cBhvr>
                                    </p:animEffect>
                                  </p:childTnLst>
                                </p:cTn>
                              </p:par>
                              <p:par>
                                <p:cTn id="27" presetID="49" presetClass="entr" presetSubtype="0" decel="100000" fill="hold" nodeType="withEffect">
                                  <p:stCondLst>
                                    <p:cond delay="500"/>
                                  </p:stCondLst>
                                  <p:childTnLst>
                                    <p:set>
                                      <p:cBhvr>
                                        <p:cTn id="28" dur="1" fill="hold">
                                          <p:stCondLst>
                                            <p:cond delay="0"/>
                                          </p:stCondLst>
                                        </p:cTn>
                                        <p:tgtEl>
                                          <p:spTgt spid="7"/>
                                        </p:tgtEl>
                                        <p:attrNameLst>
                                          <p:attrName>style.visibility</p:attrName>
                                        </p:attrNameLst>
                                      </p:cBhvr>
                                      <p:to>
                                        <p:strVal val="visible"/>
                                      </p:to>
                                    </p:set>
                                    <p:anim calcmode="lin" valueType="num">
                                      <p:cBhvr>
                                        <p:cTn id="29" dur="750" fill="hold"/>
                                        <p:tgtEl>
                                          <p:spTgt spid="7"/>
                                        </p:tgtEl>
                                        <p:attrNameLst>
                                          <p:attrName>ppt_w</p:attrName>
                                        </p:attrNameLst>
                                      </p:cBhvr>
                                      <p:tavLst>
                                        <p:tav tm="0">
                                          <p:val>
                                            <p:fltVal val="0"/>
                                          </p:val>
                                        </p:tav>
                                        <p:tav tm="100000">
                                          <p:val>
                                            <p:strVal val="#ppt_w"/>
                                          </p:val>
                                        </p:tav>
                                      </p:tavLst>
                                    </p:anim>
                                    <p:anim calcmode="lin" valueType="num">
                                      <p:cBhvr>
                                        <p:cTn id="30" dur="750" fill="hold"/>
                                        <p:tgtEl>
                                          <p:spTgt spid="7"/>
                                        </p:tgtEl>
                                        <p:attrNameLst>
                                          <p:attrName>ppt_h</p:attrName>
                                        </p:attrNameLst>
                                      </p:cBhvr>
                                      <p:tavLst>
                                        <p:tav tm="0">
                                          <p:val>
                                            <p:fltVal val="0"/>
                                          </p:val>
                                        </p:tav>
                                        <p:tav tm="100000">
                                          <p:val>
                                            <p:strVal val="#ppt_h"/>
                                          </p:val>
                                        </p:tav>
                                      </p:tavLst>
                                    </p:anim>
                                    <p:anim calcmode="lin" valueType="num">
                                      <p:cBhvr>
                                        <p:cTn id="31" dur="750" fill="hold"/>
                                        <p:tgtEl>
                                          <p:spTgt spid="7"/>
                                        </p:tgtEl>
                                        <p:attrNameLst>
                                          <p:attrName>style.rotation</p:attrName>
                                        </p:attrNameLst>
                                      </p:cBhvr>
                                      <p:tavLst>
                                        <p:tav tm="0">
                                          <p:val>
                                            <p:fltVal val="360"/>
                                          </p:val>
                                        </p:tav>
                                        <p:tav tm="100000">
                                          <p:val>
                                            <p:fltVal val="0"/>
                                          </p:val>
                                        </p:tav>
                                      </p:tavLst>
                                    </p:anim>
                                    <p:animEffect transition="in" filter="fade">
                                      <p:cBhvr>
                                        <p:cTn id="32" dur="750"/>
                                        <p:tgtEl>
                                          <p:spTgt spid="7"/>
                                        </p:tgtEl>
                                      </p:cBhvr>
                                    </p:animEffect>
                                  </p:childTnLst>
                                </p:cTn>
                              </p:par>
                              <p:par>
                                <p:cTn id="33" presetID="49" presetClass="entr" presetSubtype="0" decel="100000" fill="hold" nodeType="withEffect">
                                  <p:stCondLst>
                                    <p:cond delay="750"/>
                                  </p:stCondLst>
                                  <p:childTnLst>
                                    <p:set>
                                      <p:cBhvr>
                                        <p:cTn id="34" dur="1" fill="hold">
                                          <p:stCondLst>
                                            <p:cond delay="0"/>
                                          </p:stCondLst>
                                        </p:cTn>
                                        <p:tgtEl>
                                          <p:spTgt spid="8"/>
                                        </p:tgtEl>
                                        <p:attrNameLst>
                                          <p:attrName>style.visibility</p:attrName>
                                        </p:attrNameLst>
                                      </p:cBhvr>
                                      <p:to>
                                        <p:strVal val="visible"/>
                                      </p:to>
                                    </p:set>
                                    <p:anim calcmode="lin" valueType="num">
                                      <p:cBhvr>
                                        <p:cTn id="35" dur="750" fill="hold"/>
                                        <p:tgtEl>
                                          <p:spTgt spid="8"/>
                                        </p:tgtEl>
                                        <p:attrNameLst>
                                          <p:attrName>ppt_w</p:attrName>
                                        </p:attrNameLst>
                                      </p:cBhvr>
                                      <p:tavLst>
                                        <p:tav tm="0">
                                          <p:val>
                                            <p:fltVal val="0"/>
                                          </p:val>
                                        </p:tav>
                                        <p:tav tm="100000">
                                          <p:val>
                                            <p:strVal val="#ppt_w"/>
                                          </p:val>
                                        </p:tav>
                                      </p:tavLst>
                                    </p:anim>
                                    <p:anim calcmode="lin" valueType="num">
                                      <p:cBhvr>
                                        <p:cTn id="36" dur="750" fill="hold"/>
                                        <p:tgtEl>
                                          <p:spTgt spid="8"/>
                                        </p:tgtEl>
                                        <p:attrNameLst>
                                          <p:attrName>ppt_h</p:attrName>
                                        </p:attrNameLst>
                                      </p:cBhvr>
                                      <p:tavLst>
                                        <p:tav tm="0">
                                          <p:val>
                                            <p:fltVal val="0"/>
                                          </p:val>
                                        </p:tav>
                                        <p:tav tm="100000">
                                          <p:val>
                                            <p:strVal val="#ppt_h"/>
                                          </p:val>
                                        </p:tav>
                                      </p:tavLst>
                                    </p:anim>
                                    <p:anim calcmode="lin" valueType="num">
                                      <p:cBhvr>
                                        <p:cTn id="37" dur="750" fill="hold"/>
                                        <p:tgtEl>
                                          <p:spTgt spid="8"/>
                                        </p:tgtEl>
                                        <p:attrNameLst>
                                          <p:attrName>style.rotation</p:attrName>
                                        </p:attrNameLst>
                                      </p:cBhvr>
                                      <p:tavLst>
                                        <p:tav tm="0">
                                          <p:val>
                                            <p:fltVal val="360"/>
                                          </p:val>
                                        </p:tav>
                                        <p:tav tm="100000">
                                          <p:val>
                                            <p:fltVal val="0"/>
                                          </p:val>
                                        </p:tav>
                                      </p:tavLst>
                                    </p:anim>
                                    <p:animEffect transition="in" filter="fade">
                                      <p:cBhvr>
                                        <p:cTn id="38" dur="750"/>
                                        <p:tgtEl>
                                          <p:spTgt spid="8"/>
                                        </p:tgtEl>
                                      </p:cBhvr>
                                    </p:animEffect>
                                  </p:childTnLst>
                                </p:cTn>
                              </p:par>
                            </p:childTnLst>
                          </p:cTn>
                        </p:par>
                        <p:par>
                          <p:cTn id="39" fill="hold">
                            <p:stCondLst>
                              <p:cond delay="3549"/>
                            </p:stCondLst>
                            <p:childTnLst>
                              <p:par>
                                <p:cTn id="40" presetID="2" presetClass="entr" presetSubtype="8" decel="100000" fill="hold" nodeType="after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additive="base">
                                        <p:cTn id="42" dur="1000" fill="hold"/>
                                        <p:tgtEl>
                                          <p:spTgt spid="10"/>
                                        </p:tgtEl>
                                        <p:attrNameLst>
                                          <p:attrName>ppt_x</p:attrName>
                                        </p:attrNameLst>
                                      </p:cBhvr>
                                      <p:tavLst>
                                        <p:tav tm="0">
                                          <p:val>
                                            <p:strVal val="0-#ppt_w/2"/>
                                          </p:val>
                                        </p:tav>
                                        <p:tav tm="100000">
                                          <p:val>
                                            <p:strVal val="#ppt_x"/>
                                          </p:val>
                                        </p:tav>
                                      </p:tavLst>
                                    </p:anim>
                                    <p:anim calcmode="lin" valueType="num">
                                      <p:cBhvr additive="base">
                                        <p:cTn id="43" dur="1000" fill="hold"/>
                                        <p:tgtEl>
                                          <p:spTgt spid="10"/>
                                        </p:tgtEl>
                                        <p:attrNameLst>
                                          <p:attrName>ppt_y</p:attrName>
                                        </p:attrNameLst>
                                      </p:cBhvr>
                                      <p:tavLst>
                                        <p:tav tm="0">
                                          <p:val>
                                            <p:strVal val="#ppt_y"/>
                                          </p:val>
                                        </p:tav>
                                        <p:tav tm="100000">
                                          <p:val>
                                            <p:strVal val="#ppt_y"/>
                                          </p:val>
                                        </p:tav>
                                      </p:tavLst>
                                    </p:anim>
                                  </p:childTnLst>
                                </p:cTn>
                              </p:par>
                              <p:par>
                                <p:cTn id="44" presetID="2" presetClass="entr" presetSubtype="2" decel="100000" fill="hold" nodeType="with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additive="base">
                                        <p:cTn id="46" dur="1000" fill="hold"/>
                                        <p:tgtEl>
                                          <p:spTgt spid="11"/>
                                        </p:tgtEl>
                                        <p:attrNameLst>
                                          <p:attrName>ppt_x</p:attrName>
                                        </p:attrNameLst>
                                      </p:cBhvr>
                                      <p:tavLst>
                                        <p:tav tm="0">
                                          <p:val>
                                            <p:strVal val="1+#ppt_w/2"/>
                                          </p:val>
                                        </p:tav>
                                        <p:tav tm="100000">
                                          <p:val>
                                            <p:strVal val="#ppt_x"/>
                                          </p:val>
                                        </p:tav>
                                      </p:tavLst>
                                    </p:anim>
                                    <p:anim calcmode="lin" valueType="num">
                                      <p:cBhvr additive="base">
                                        <p:cTn id="47" dur="1000" fill="hold"/>
                                        <p:tgtEl>
                                          <p:spTgt spid="11"/>
                                        </p:tgtEl>
                                        <p:attrNameLst>
                                          <p:attrName>ppt_y</p:attrName>
                                        </p:attrNameLst>
                                      </p:cBhvr>
                                      <p:tavLst>
                                        <p:tav tm="0">
                                          <p:val>
                                            <p:strVal val="#ppt_y"/>
                                          </p:val>
                                        </p:tav>
                                        <p:tav tm="100000">
                                          <p:val>
                                            <p:strVal val="#ppt_y"/>
                                          </p:val>
                                        </p:tav>
                                      </p:tavLst>
                                    </p:anim>
                                  </p:childTnLst>
                                </p:cTn>
                              </p:par>
                            </p:childTnLst>
                          </p:cTn>
                        </p:par>
                        <p:par>
                          <p:cTn id="48" fill="hold">
                            <p:stCondLst>
                              <p:cond delay="4549"/>
                            </p:stCondLst>
                            <p:childTnLst>
                              <p:par>
                                <p:cTn id="49" presetID="2" presetClass="entr" presetSubtype="8" decel="100000" fill="hold" nodeType="after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1000" fill="hold"/>
                                        <p:tgtEl>
                                          <p:spTgt spid="13"/>
                                        </p:tgtEl>
                                        <p:attrNameLst>
                                          <p:attrName>ppt_x</p:attrName>
                                        </p:attrNameLst>
                                      </p:cBhvr>
                                      <p:tavLst>
                                        <p:tav tm="0">
                                          <p:val>
                                            <p:strVal val="0-#ppt_w/2"/>
                                          </p:val>
                                        </p:tav>
                                        <p:tav tm="100000">
                                          <p:val>
                                            <p:strVal val="#ppt_x"/>
                                          </p:val>
                                        </p:tav>
                                      </p:tavLst>
                                    </p:anim>
                                    <p:anim calcmode="lin" valueType="num">
                                      <p:cBhvr additive="base">
                                        <p:cTn id="52" dur="1000" fill="hold"/>
                                        <p:tgtEl>
                                          <p:spTgt spid="13"/>
                                        </p:tgtEl>
                                        <p:attrNameLst>
                                          <p:attrName>ppt_y</p:attrName>
                                        </p:attrNameLst>
                                      </p:cBhvr>
                                      <p:tavLst>
                                        <p:tav tm="0">
                                          <p:val>
                                            <p:strVal val="#ppt_y"/>
                                          </p:val>
                                        </p:tav>
                                        <p:tav tm="100000">
                                          <p:val>
                                            <p:strVal val="#ppt_y"/>
                                          </p:val>
                                        </p:tav>
                                      </p:tavLst>
                                    </p:anim>
                                  </p:childTnLst>
                                </p:cTn>
                              </p:par>
                              <p:par>
                                <p:cTn id="53" presetID="2" presetClass="entr" presetSubtype="2" decel="100000" fill="hold" nodeType="with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additive="base">
                                        <p:cTn id="55" dur="1000" fill="hold"/>
                                        <p:tgtEl>
                                          <p:spTgt spid="12"/>
                                        </p:tgtEl>
                                        <p:attrNameLst>
                                          <p:attrName>ppt_x</p:attrName>
                                        </p:attrNameLst>
                                      </p:cBhvr>
                                      <p:tavLst>
                                        <p:tav tm="0">
                                          <p:val>
                                            <p:strVal val="1+#ppt_w/2"/>
                                          </p:val>
                                        </p:tav>
                                        <p:tav tm="100000">
                                          <p:val>
                                            <p:strVal val="#ppt_x"/>
                                          </p:val>
                                        </p:tav>
                                      </p:tavLst>
                                    </p:anim>
                                    <p:anim calcmode="lin" valueType="num">
                                      <p:cBhvr additive="base">
                                        <p:cTn id="56" dur="10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ldLvl="0" animBg="1"/>
      <p:bldP spid="23" grpId="0" bldLvl="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圆角矩形 36"/>
          <p:cNvSpPr/>
          <p:nvPr/>
        </p:nvSpPr>
        <p:spPr>
          <a:xfrm rot="2700000">
            <a:off x="10326567" y="4217809"/>
            <a:ext cx="1068341" cy="1068341"/>
          </a:xfrm>
          <a:prstGeom prst="roundRect">
            <a:avLst>
              <a:gd name="adj" fmla="val 6887"/>
            </a:avLst>
          </a:prstGeom>
          <a:solidFill>
            <a:schemeClr val="bg1"/>
          </a:solidFill>
          <a:ln w="12700">
            <a:noFill/>
          </a:ln>
          <a:effectLst>
            <a:innerShdw blurRad="190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8" name="圆角矩形 37"/>
          <p:cNvSpPr/>
          <p:nvPr/>
        </p:nvSpPr>
        <p:spPr>
          <a:xfrm rot="2700000">
            <a:off x="11052287" y="3142854"/>
            <a:ext cx="753462" cy="753462"/>
          </a:xfrm>
          <a:prstGeom prst="roundRect">
            <a:avLst>
              <a:gd name="adj" fmla="val 6887"/>
            </a:avLst>
          </a:prstGeom>
          <a:solidFill>
            <a:schemeClr val="bg1"/>
          </a:solidFill>
          <a:ln w="12700">
            <a:noFill/>
          </a:ln>
          <a:effectLst>
            <a:innerShdw blurRad="190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5" name="圆角矩形 34"/>
          <p:cNvSpPr/>
          <p:nvPr/>
        </p:nvSpPr>
        <p:spPr>
          <a:xfrm rot="2700000">
            <a:off x="6340287" y="2836012"/>
            <a:ext cx="754354" cy="754354"/>
          </a:xfrm>
          <a:prstGeom prst="roundRect">
            <a:avLst>
              <a:gd name="adj" fmla="val 6887"/>
            </a:avLst>
          </a:prstGeom>
          <a:solidFill>
            <a:schemeClr val="bg1"/>
          </a:solidFill>
          <a:ln w="12700">
            <a:noFill/>
          </a:ln>
          <a:effectLst>
            <a:innerShdw blurRad="190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3" name="组合 22"/>
          <p:cNvGrpSpPr/>
          <p:nvPr/>
        </p:nvGrpSpPr>
        <p:grpSpPr>
          <a:xfrm>
            <a:off x="9311577" y="920298"/>
            <a:ext cx="2300444" cy="2300444"/>
            <a:chOff x="3700441" y="1274408"/>
            <a:chExt cx="1646508" cy="1646508"/>
          </a:xfrm>
        </p:grpSpPr>
        <p:sp>
          <p:nvSpPr>
            <p:cNvPr id="24" name="圆角矩形 23"/>
            <p:cNvSpPr/>
            <p:nvPr/>
          </p:nvSpPr>
          <p:spPr>
            <a:xfrm rot="2700000">
              <a:off x="3700441" y="1274408"/>
              <a:ext cx="1646508" cy="1646508"/>
            </a:xfrm>
            <a:prstGeom prst="roundRect">
              <a:avLst>
                <a:gd name="adj" fmla="val 6887"/>
              </a:avLst>
            </a:prstGeom>
            <a:solidFill>
              <a:srgbClr val="2070A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 name="圆角矩形 24"/>
            <p:cNvSpPr/>
            <p:nvPr/>
          </p:nvSpPr>
          <p:spPr>
            <a:xfrm rot="2700000">
              <a:off x="3794878" y="1368844"/>
              <a:ext cx="1457637" cy="1457637"/>
            </a:xfrm>
            <a:prstGeom prst="roundRect">
              <a:avLst>
                <a:gd name="adj" fmla="val 6887"/>
              </a:avLst>
            </a:prstGeom>
            <a:blipFill dpi="0" rotWithShape="0">
              <a:blip r:embed="rId1" cstate="email"/>
              <a:srcRect/>
              <a:stretch>
                <a:fillRect/>
              </a:stretch>
            </a:blip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6" name="组合 25"/>
          <p:cNvGrpSpPr/>
          <p:nvPr/>
        </p:nvGrpSpPr>
        <p:grpSpPr>
          <a:xfrm>
            <a:off x="8190321" y="704756"/>
            <a:ext cx="787017" cy="787017"/>
            <a:chOff x="3700441" y="1274408"/>
            <a:chExt cx="1646508" cy="1646508"/>
          </a:xfrm>
        </p:grpSpPr>
        <p:sp>
          <p:nvSpPr>
            <p:cNvPr id="27" name="圆角矩形 26"/>
            <p:cNvSpPr/>
            <p:nvPr/>
          </p:nvSpPr>
          <p:spPr>
            <a:xfrm rot="2700000">
              <a:off x="3700441" y="1274408"/>
              <a:ext cx="1646508" cy="1646508"/>
            </a:xfrm>
            <a:prstGeom prst="roundRect">
              <a:avLst>
                <a:gd name="adj" fmla="val 6887"/>
              </a:avLst>
            </a:prstGeom>
            <a:solidFill>
              <a:srgbClr val="34B2E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 name="圆角矩形 27"/>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9" name="组合 28"/>
          <p:cNvGrpSpPr/>
          <p:nvPr/>
        </p:nvGrpSpPr>
        <p:grpSpPr>
          <a:xfrm>
            <a:off x="11035511" y="3438565"/>
            <a:ext cx="787017" cy="787017"/>
            <a:chOff x="3700441" y="1274408"/>
            <a:chExt cx="1646508" cy="1646508"/>
          </a:xfrm>
        </p:grpSpPr>
        <p:sp>
          <p:nvSpPr>
            <p:cNvPr id="30" name="圆角矩形 29"/>
            <p:cNvSpPr/>
            <p:nvPr/>
          </p:nvSpPr>
          <p:spPr>
            <a:xfrm rot="2700000">
              <a:off x="3700441" y="1274408"/>
              <a:ext cx="1646508" cy="1646508"/>
            </a:xfrm>
            <a:prstGeom prst="roundRect">
              <a:avLst>
                <a:gd name="adj" fmla="val 6887"/>
              </a:avLst>
            </a:prstGeom>
            <a:solidFill>
              <a:srgbClr val="A6315B"/>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1" name="圆角矩形 30"/>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32" name="组合 31"/>
          <p:cNvGrpSpPr/>
          <p:nvPr/>
        </p:nvGrpSpPr>
        <p:grpSpPr>
          <a:xfrm>
            <a:off x="6532415" y="3206157"/>
            <a:ext cx="683354" cy="683354"/>
            <a:chOff x="3700441" y="1274408"/>
            <a:chExt cx="1646508" cy="1646508"/>
          </a:xfrm>
        </p:grpSpPr>
        <p:sp>
          <p:nvSpPr>
            <p:cNvPr id="33" name="圆角矩形 32"/>
            <p:cNvSpPr/>
            <p:nvPr/>
          </p:nvSpPr>
          <p:spPr>
            <a:xfrm rot="2700000">
              <a:off x="3700441" y="1274408"/>
              <a:ext cx="1646508" cy="1646508"/>
            </a:xfrm>
            <a:prstGeom prst="roundRect">
              <a:avLst>
                <a:gd name="adj" fmla="val 6887"/>
              </a:avLst>
            </a:prstGeom>
            <a:solidFill>
              <a:srgbClr val="2070A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圆角矩形 33"/>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6" name="圆角矩形 35"/>
          <p:cNvSpPr/>
          <p:nvPr/>
        </p:nvSpPr>
        <p:spPr>
          <a:xfrm rot="2700000">
            <a:off x="9015080" y="4306082"/>
            <a:ext cx="1068341" cy="1068341"/>
          </a:xfrm>
          <a:prstGeom prst="roundRect">
            <a:avLst>
              <a:gd name="adj" fmla="val 6887"/>
            </a:avLst>
          </a:prstGeom>
          <a:solidFill>
            <a:schemeClr val="bg1"/>
          </a:solidFill>
          <a:ln w="12700">
            <a:noFill/>
          </a:ln>
          <a:effectLst>
            <a:innerShdw blurRad="190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3" name="任意多边形 42"/>
          <p:cNvSpPr/>
          <p:nvPr/>
        </p:nvSpPr>
        <p:spPr>
          <a:xfrm rot="2700000">
            <a:off x="9725736" y="4067303"/>
            <a:ext cx="1149463" cy="1149463"/>
          </a:xfrm>
          <a:custGeom>
            <a:avLst/>
            <a:gdLst>
              <a:gd name="connsiteX0" fmla="*/ 95270 w 1266657"/>
              <a:gd name="connsiteY0" fmla="*/ 95268 h 1266657"/>
              <a:gd name="connsiteX1" fmla="*/ 72650 w 1266657"/>
              <a:gd name="connsiteY1" fmla="*/ 149877 h 1266657"/>
              <a:gd name="connsiteX2" fmla="*/ 72650 w 1266657"/>
              <a:gd name="connsiteY2" fmla="*/ 1116780 h 1266657"/>
              <a:gd name="connsiteX3" fmla="*/ 149878 w 1266657"/>
              <a:gd name="connsiteY3" fmla="*/ 1194008 h 1266657"/>
              <a:gd name="connsiteX4" fmla="*/ 1116781 w 1266657"/>
              <a:gd name="connsiteY4" fmla="*/ 1194008 h 1266657"/>
              <a:gd name="connsiteX5" fmla="*/ 1194009 w 1266657"/>
              <a:gd name="connsiteY5" fmla="*/ 1116780 h 1266657"/>
              <a:gd name="connsiteX6" fmla="*/ 1194010 w 1266657"/>
              <a:gd name="connsiteY6" fmla="*/ 149877 h 1266657"/>
              <a:gd name="connsiteX7" fmla="*/ 1116782 w 1266657"/>
              <a:gd name="connsiteY7" fmla="*/ 72649 h 1266657"/>
              <a:gd name="connsiteX8" fmla="*/ 149879 w 1266657"/>
              <a:gd name="connsiteY8" fmla="*/ 72649 h 1266657"/>
              <a:gd name="connsiteX9" fmla="*/ 95270 w 1266657"/>
              <a:gd name="connsiteY9" fmla="*/ 95268 h 1266657"/>
              <a:gd name="connsiteX10" fmla="*/ 25551 w 1266657"/>
              <a:gd name="connsiteY10" fmla="*/ 25550 h 1266657"/>
              <a:gd name="connsiteX11" fmla="*/ 87235 w 1266657"/>
              <a:gd name="connsiteY11" fmla="*/ 0 h 1266657"/>
              <a:gd name="connsiteX12" fmla="*/ 1179422 w 1266657"/>
              <a:gd name="connsiteY12" fmla="*/ 0 h 1266657"/>
              <a:gd name="connsiteX13" fmla="*/ 1266657 w 1266657"/>
              <a:gd name="connsiteY13" fmla="*/ 87235 h 1266657"/>
              <a:gd name="connsiteX14" fmla="*/ 1266657 w 1266657"/>
              <a:gd name="connsiteY14" fmla="*/ 1179422 h 1266657"/>
              <a:gd name="connsiteX15" fmla="*/ 1179422 w 1266657"/>
              <a:gd name="connsiteY15" fmla="*/ 1266657 h 1266657"/>
              <a:gd name="connsiteX16" fmla="*/ 87235 w 1266657"/>
              <a:gd name="connsiteY16" fmla="*/ 1266657 h 1266657"/>
              <a:gd name="connsiteX17" fmla="*/ 0 w 1266657"/>
              <a:gd name="connsiteY17" fmla="*/ 1179422 h 1266657"/>
              <a:gd name="connsiteX18" fmla="*/ 0 w 1266657"/>
              <a:gd name="connsiteY18" fmla="*/ 87235 h 1266657"/>
              <a:gd name="connsiteX19" fmla="*/ 25551 w 1266657"/>
              <a:gd name="connsiteY19" fmla="*/ 25550 h 1266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66657" h="1266657">
                <a:moveTo>
                  <a:pt x="95270" y="95268"/>
                </a:moveTo>
                <a:cubicBezTo>
                  <a:pt x="81294" y="109244"/>
                  <a:pt x="72651" y="128551"/>
                  <a:pt x="72650" y="149877"/>
                </a:cubicBezTo>
                <a:lnTo>
                  <a:pt x="72650" y="1116780"/>
                </a:lnTo>
                <a:cubicBezTo>
                  <a:pt x="72650" y="1159432"/>
                  <a:pt x="107227" y="1194008"/>
                  <a:pt x="149878" y="1194008"/>
                </a:cubicBezTo>
                <a:lnTo>
                  <a:pt x="1116781" y="1194008"/>
                </a:lnTo>
                <a:cubicBezTo>
                  <a:pt x="1159434" y="1194008"/>
                  <a:pt x="1194009" y="1159432"/>
                  <a:pt x="1194009" y="1116780"/>
                </a:cubicBezTo>
                <a:lnTo>
                  <a:pt x="1194010" y="149877"/>
                </a:lnTo>
                <a:cubicBezTo>
                  <a:pt x="1194009" y="107225"/>
                  <a:pt x="1159433" y="72649"/>
                  <a:pt x="1116782" y="72649"/>
                </a:cubicBezTo>
                <a:lnTo>
                  <a:pt x="149879" y="72649"/>
                </a:lnTo>
                <a:cubicBezTo>
                  <a:pt x="128552" y="72649"/>
                  <a:pt x="109246" y="81293"/>
                  <a:pt x="95270" y="95268"/>
                </a:cubicBezTo>
                <a:close/>
                <a:moveTo>
                  <a:pt x="25551" y="25550"/>
                </a:moveTo>
                <a:cubicBezTo>
                  <a:pt x="41337" y="9764"/>
                  <a:pt x="63146" y="0"/>
                  <a:pt x="87235" y="0"/>
                </a:cubicBezTo>
                <a:lnTo>
                  <a:pt x="1179422" y="0"/>
                </a:lnTo>
                <a:cubicBezTo>
                  <a:pt x="1227601" y="0"/>
                  <a:pt x="1266657" y="39057"/>
                  <a:pt x="1266657" y="87235"/>
                </a:cubicBezTo>
                <a:lnTo>
                  <a:pt x="1266657" y="1179422"/>
                </a:lnTo>
                <a:cubicBezTo>
                  <a:pt x="1266657" y="1227601"/>
                  <a:pt x="1227601" y="1266657"/>
                  <a:pt x="1179422" y="1266657"/>
                </a:cubicBezTo>
                <a:lnTo>
                  <a:pt x="87235" y="1266657"/>
                </a:lnTo>
                <a:cubicBezTo>
                  <a:pt x="39057" y="1266657"/>
                  <a:pt x="0" y="1227601"/>
                  <a:pt x="0" y="1179422"/>
                </a:cubicBezTo>
                <a:lnTo>
                  <a:pt x="0" y="87235"/>
                </a:lnTo>
                <a:cubicBezTo>
                  <a:pt x="0" y="63146"/>
                  <a:pt x="9764" y="41337"/>
                  <a:pt x="25551" y="25550"/>
                </a:cubicBezTo>
                <a:close/>
              </a:path>
            </a:pathLst>
          </a:custGeom>
          <a:solidFill>
            <a:srgbClr val="34B2E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4" name="文本框 43"/>
          <p:cNvSpPr txBox="1"/>
          <p:nvPr/>
        </p:nvSpPr>
        <p:spPr>
          <a:xfrm>
            <a:off x="757030" y="2650156"/>
            <a:ext cx="3854132" cy="1446550"/>
          </a:xfrm>
          <a:prstGeom prst="rect">
            <a:avLst/>
          </a:prstGeom>
          <a:noFill/>
        </p:spPr>
        <p:txBody>
          <a:bodyPr wrap="none" rtlCol="0">
            <a:spAutoFit/>
          </a:bodyPr>
          <a:lstStyle/>
          <a:p>
            <a:r>
              <a:rPr lang="en-US" altLang="zh-CN" sz="8800">
                <a:solidFill>
                  <a:srgbClr val="2070A1"/>
                </a:solidFill>
                <a:cs typeface="+mn-ea"/>
                <a:sym typeface="+mn-lt"/>
              </a:rPr>
              <a:t>THANKS</a:t>
            </a:r>
            <a:endParaRPr lang="zh-CN" altLang="en-US" sz="8800">
              <a:solidFill>
                <a:srgbClr val="2070A1"/>
              </a:solidFill>
              <a:cs typeface="+mn-ea"/>
              <a:sym typeface="+mn-lt"/>
            </a:endParaRPr>
          </a:p>
        </p:txBody>
      </p:sp>
      <p:sp>
        <p:nvSpPr>
          <p:cNvPr id="48" name="矩形 47"/>
          <p:cNvSpPr/>
          <p:nvPr/>
        </p:nvSpPr>
        <p:spPr>
          <a:xfrm>
            <a:off x="735960" y="1572126"/>
            <a:ext cx="1772665" cy="830997"/>
          </a:xfrm>
          <a:prstGeom prst="rect">
            <a:avLst/>
          </a:prstGeom>
        </p:spPr>
        <p:txBody>
          <a:bodyPr wrap="none">
            <a:spAutoFit/>
          </a:bodyPr>
          <a:lstStyle/>
          <a:p>
            <a:r>
              <a:rPr lang="en-US" altLang="zh-CN" sz="4800" spc="300">
                <a:solidFill>
                  <a:srgbClr val="2070A1"/>
                </a:solidFill>
                <a:cs typeface="+mn-ea"/>
                <a:sym typeface="+mn-lt"/>
              </a:rPr>
              <a:t>LOGO</a:t>
            </a:r>
            <a:endParaRPr lang="zh-CN" altLang="en-US" sz="4800" spc="300">
              <a:solidFill>
                <a:srgbClr val="2070A1"/>
              </a:solidFill>
              <a:cs typeface="+mn-ea"/>
              <a:sym typeface="+mn-lt"/>
            </a:endParaRPr>
          </a:p>
        </p:txBody>
      </p:sp>
      <p:grpSp>
        <p:nvGrpSpPr>
          <p:cNvPr id="2" name="组合 1"/>
          <p:cNvGrpSpPr/>
          <p:nvPr/>
        </p:nvGrpSpPr>
        <p:grpSpPr>
          <a:xfrm>
            <a:off x="6761062" y="1478670"/>
            <a:ext cx="1494170" cy="1494170"/>
            <a:chOff x="6761062" y="1478670"/>
            <a:chExt cx="1494170" cy="1494170"/>
          </a:xfrm>
        </p:grpSpPr>
        <p:grpSp>
          <p:nvGrpSpPr>
            <p:cNvPr id="16" name="组合 15"/>
            <p:cNvGrpSpPr/>
            <p:nvPr/>
          </p:nvGrpSpPr>
          <p:grpSpPr>
            <a:xfrm>
              <a:off x="6761062" y="1478670"/>
              <a:ext cx="1494170" cy="1494170"/>
              <a:chOff x="3700441" y="1274408"/>
              <a:chExt cx="1646508" cy="1646508"/>
            </a:xfrm>
          </p:grpSpPr>
          <p:sp>
            <p:nvSpPr>
              <p:cNvPr id="14" name="圆角矩形 13"/>
              <p:cNvSpPr/>
              <p:nvPr/>
            </p:nvSpPr>
            <p:spPr>
              <a:xfrm rot="2700000">
                <a:off x="3700441" y="1274408"/>
                <a:ext cx="1646508" cy="1646508"/>
              </a:xfrm>
              <a:prstGeom prst="roundRect">
                <a:avLst>
                  <a:gd name="adj" fmla="val 6887"/>
                </a:avLst>
              </a:prstGeom>
              <a:solidFill>
                <a:srgbClr val="F9930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圆角矩形 14"/>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9" name="文本框 38"/>
            <p:cNvSpPr txBox="1"/>
            <p:nvPr/>
          </p:nvSpPr>
          <p:spPr>
            <a:xfrm>
              <a:off x="7042891" y="1984606"/>
              <a:ext cx="930511" cy="553998"/>
            </a:xfrm>
            <a:prstGeom prst="rect">
              <a:avLst/>
            </a:prstGeom>
            <a:noFill/>
          </p:spPr>
          <p:txBody>
            <a:bodyPr wrap="none" rtlCol="0">
              <a:spAutoFit/>
            </a:bodyPr>
            <a:lstStyle/>
            <a:p>
              <a:pPr algn="ctr"/>
              <a:r>
                <a:rPr lang="zh-CN" altLang="en-US">
                  <a:solidFill>
                    <a:schemeClr val="tx1">
                      <a:lumMod val="75000"/>
                      <a:lumOff val="25000"/>
                    </a:schemeClr>
                  </a:solidFill>
                  <a:cs typeface="+mn-ea"/>
                  <a:sym typeface="+mn-lt"/>
                </a:rPr>
                <a:t>合 作</a:t>
              </a:r>
              <a:endParaRPr lang="en-US" altLang="zh-CN">
                <a:solidFill>
                  <a:schemeClr val="tx1">
                    <a:lumMod val="75000"/>
                    <a:lumOff val="25000"/>
                  </a:schemeClr>
                </a:solidFill>
                <a:cs typeface="+mn-ea"/>
                <a:sym typeface="+mn-lt"/>
              </a:endParaRPr>
            </a:p>
            <a:p>
              <a:pPr algn="ctr"/>
              <a:r>
                <a:rPr lang="en-US" altLang="zh-CN" sz="1200">
                  <a:solidFill>
                    <a:schemeClr val="bg1">
                      <a:lumMod val="65000"/>
                    </a:schemeClr>
                  </a:solidFill>
                  <a:cs typeface="+mn-ea"/>
                  <a:sym typeface="+mn-lt"/>
                </a:rPr>
                <a:t>cooperation</a:t>
              </a:r>
              <a:endParaRPr lang="zh-CN" altLang="en-US" sz="1200">
                <a:solidFill>
                  <a:schemeClr val="bg1">
                    <a:lumMod val="65000"/>
                  </a:schemeClr>
                </a:solidFill>
                <a:cs typeface="+mn-ea"/>
                <a:sym typeface="+mn-lt"/>
              </a:endParaRPr>
            </a:p>
          </p:txBody>
        </p:sp>
      </p:grpSp>
      <p:grpSp>
        <p:nvGrpSpPr>
          <p:cNvPr id="3" name="组合 2"/>
          <p:cNvGrpSpPr/>
          <p:nvPr/>
        </p:nvGrpSpPr>
        <p:grpSpPr>
          <a:xfrm>
            <a:off x="8133154" y="2838413"/>
            <a:ext cx="1494170" cy="1494170"/>
            <a:chOff x="8133154" y="2838413"/>
            <a:chExt cx="1494170" cy="1494170"/>
          </a:xfrm>
        </p:grpSpPr>
        <p:grpSp>
          <p:nvGrpSpPr>
            <p:cNvPr id="17" name="组合 16"/>
            <p:cNvGrpSpPr/>
            <p:nvPr/>
          </p:nvGrpSpPr>
          <p:grpSpPr>
            <a:xfrm>
              <a:off x="8133154" y="2838413"/>
              <a:ext cx="1494170" cy="1494170"/>
              <a:chOff x="3700441" y="1274408"/>
              <a:chExt cx="1646508" cy="1646508"/>
            </a:xfrm>
          </p:grpSpPr>
          <p:sp>
            <p:nvSpPr>
              <p:cNvPr id="18" name="圆角矩形 17"/>
              <p:cNvSpPr/>
              <p:nvPr/>
            </p:nvSpPr>
            <p:spPr>
              <a:xfrm rot="2700000">
                <a:off x="3700441" y="1274408"/>
                <a:ext cx="1646508" cy="1646508"/>
              </a:xfrm>
              <a:prstGeom prst="roundRect">
                <a:avLst>
                  <a:gd name="adj" fmla="val 6887"/>
                </a:avLst>
              </a:prstGeom>
              <a:solidFill>
                <a:srgbClr val="458DCB"/>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圆角矩形 18"/>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42" name="文本框 41"/>
            <p:cNvSpPr txBox="1"/>
            <p:nvPr/>
          </p:nvSpPr>
          <p:spPr>
            <a:xfrm>
              <a:off x="8527050" y="3307198"/>
              <a:ext cx="718915" cy="553998"/>
            </a:xfrm>
            <a:prstGeom prst="rect">
              <a:avLst/>
            </a:prstGeom>
            <a:noFill/>
          </p:spPr>
          <p:txBody>
            <a:bodyPr wrap="none" rtlCol="0">
              <a:spAutoFit/>
            </a:bodyPr>
            <a:lstStyle/>
            <a:p>
              <a:pPr algn="ctr"/>
              <a:r>
                <a:rPr lang="zh-CN" altLang="en-US">
                  <a:solidFill>
                    <a:schemeClr val="tx1">
                      <a:lumMod val="75000"/>
                      <a:lumOff val="25000"/>
                    </a:schemeClr>
                  </a:solidFill>
                  <a:cs typeface="+mn-ea"/>
                  <a:sym typeface="+mn-lt"/>
                </a:rPr>
                <a:t>创 新</a:t>
              </a:r>
              <a:endParaRPr lang="en-US" altLang="zh-CN">
                <a:solidFill>
                  <a:schemeClr val="tx1">
                    <a:lumMod val="75000"/>
                    <a:lumOff val="25000"/>
                  </a:schemeClr>
                </a:solidFill>
                <a:cs typeface="+mn-ea"/>
                <a:sym typeface="+mn-lt"/>
              </a:endParaRPr>
            </a:p>
            <a:p>
              <a:pPr algn="ctr"/>
              <a:r>
                <a:rPr lang="en-US" altLang="zh-CN" sz="1200">
                  <a:solidFill>
                    <a:schemeClr val="bg1">
                      <a:lumMod val="65000"/>
                    </a:schemeClr>
                  </a:solidFill>
                  <a:cs typeface="+mn-ea"/>
                  <a:sym typeface="+mn-lt"/>
                </a:rPr>
                <a:t>innovate</a:t>
              </a:r>
              <a:endParaRPr lang="zh-CN" altLang="en-US" sz="1200">
                <a:solidFill>
                  <a:schemeClr val="bg1">
                    <a:lumMod val="65000"/>
                  </a:schemeClr>
                </a:solidFill>
                <a:cs typeface="+mn-ea"/>
                <a:sym typeface="+mn-lt"/>
              </a:endParaRPr>
            </a:p>
          </p:txBody>
        </p:sp>
      </p:grpSp>
      <p:grpSp>
        <p:nvGrpSpPr>
          <p:cNvPr id="4" name="组合 3"/>
          <p:cNvGrpSpPr/>
          <p:nvPr/>
        </p:nvGrpSpPr>
        <p:grpSpPr>
          <a:xfrm>
            <a:off x="6863073" y="4177243"/>
            <a:ext cx="1494170" cy="1494170"/>
            <a:chOff x="6863073" y="4177243"/>
            <a:chExt cx="1494170" cy="1494170"/>
          </a:xfrm>
        </p:grpSpPr>
        <p:grpSp>
          <p:nvGrpSpPr>
            <p:cNvPr id="20" name="组合 19"/>
            <p:cNvGrpSpPr/>
            <p:nvPr/>
          </p:nvGrpSpPr>
          <p:grpSpPr>
            <a:xfrm>
              <a:off x="6863073" y="4177243"/>
              <a:ext cx="1494170" cy="1494170"/>
              <a:chOff x="3700441" y="1274408"/>
              <a:chExt cx="1646508" cy="1646508"/>
            </a:xfrm>
          </p:grpSpPr>
          <p:sp>
            <p:nvSpPr>
              <p:cNvPr id="21" name="圆角矩形 20"/>
              <p:cNvSpPr/>
              <p:nvPr/>
            </p:nvSpPr>
            <p:spPr>
              <a:xfrm rot="2700000">
                <a:off x="3700441" y="1274408"/>
                <a:ext cx="1646508" cy="1646508"/>
              </a:xfrm>
              <a:prstGeom prst="roundRect">
                <a:avLst>
                  <a:gd name="adj" fmla="val 6887"/>
                </a:avLst>
              </a:prstGeom>
              <a:solidFill>
                <a:srgbClr val="E1495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圆角矩形 21"/>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45" name="文本框 44"/>
            <p:cNvSpPr txBox="1"/>
            <p:nvPr/>
          </p:nvSpPr>
          <p:spPr>
            <a:xfrm>
              <a:off x="7260544" y="4671660"/>
              <a:ext cx="699229" cy="553998"/>
            </a:xfrm>
            <a:prstGeom prst="rect">
              <a:avLst/>
            </a:prstGeom>
            <a:noFill/>
          </p:spPr>
          <p:txBody>
            <a:bodyPr wrap="none" rtlCol="0">
              <a:spAutoFit/>
            </a:bodyPr>
            <a:lstStyle/>
            <a:p>
              <a:pPr algn="ctr"/>
              <a:r>
                <a:rPr lang="zh-CN" altLang="en-US">
                  <a:solidFill>
                    <a:schemeClr val="tx1">
                      <a:lumMod val="75000"/>
                      <a:lumOff val="25000"/>
                    </a:schemeClr>
                  </a:solidFill>
                  <a:cs typeface="+mn-ea"/>
                  <a:sym typeface="+mn-lt"/>
                </a:rPr>
                <a:t>共 赢</a:t>
              </a:r>
              <a:endParaRPr lang="en-US" altLang="zh-CN">
                <a:solidFill>
                  <a:schemeClr val="tx1">
                    <a:lumMod val="75000"/>
                    <a:lumOff val="25000"/>
                  </a:schemeClr>
                </a:solidFill>
                <a:cs typeface="+mn-ea"/>
                <a:sym typeface="+mn-lt"/>
              </a:endParaRPr>
            </a:p>
            <a:p>
              <a:pPr algn="ctr"/>
              <a:r>
                <a:rPr lang="en-US" altLang="zh-CN" sz="1200">
                  <a:solidFill>
                    <a:schemeClr val="bg1">
                      <a:lumMod val="65000"/>
                    </a:schemeClr>
                  </a:solidFill>
                  <a:cs typeface="+mn-ea"/>
                  <a:sym typeface="+mn-lt"/>
                </a:rPr>
                <a:t>win-win</a:t>
              </a:r>
              <a:endParaRPr lang="zh-CN" altLang="en-US" sz="1200">
                <a:solidFill>
                  <a:schemeClr val="bg1">
                    <a:lumMod val="65000"/>
                  </a:schemeClr>
                </a:solidFill>
                <a:cs typeface="+mn-ea"/>
                <a:sym typeface="+mn-lt"/>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500">
        <p15:prstTrans prst="airplan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1000" fill="hold"/>
                                        <p:tgtEl>
                                          <p:spTgt spid="35"/>
                                        </p:tgtEl>
                                        <p:attrNameLst>
                                          <p:attrName>ppt_x</p:attrName>
                                        </p:attrNameLst>
                                      </p:cBhvr>
                                      <p:tavLst>
                                        <p:tav tm="0">
                                          <p:val>
                                            <p:strVal val="1+#ppt_w/2"/>
                                          </p:val>
                                        </p:tav>
                                        <p:tav tm="100000">
                                          <p:val>
                                            <p:strVal val="#ppt_x"/>
                                          </p:val>
                                        </p:tav>
                                      </p:tavLst>
                                    </p:anim>
                                    <p:anim calcmode="lin" valueType="num">
                                      <p:cBhvr additive="base">
                                        <p:cTn id="8" dur="1000" fill="hold"/>
                                        <p:tgtEl>
                                          <p:spTgt spid="35"/>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25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1000" fill="hold"/>
                                        <p:tgtEl>
                                          <p:spTgt spid="32"/>
                                        </p:tgtEl>
                                        <p:attrNameLst>
                                          <p:attrName>ppt_x</p:attrName>
                                        </p:attrNameLst>
                                      </p:cBhvr>
                                      <p:tavLst>
                                        <p:tav tm="0">
                                          <p:val>
                                            <p:strVal val="1+#ppt_w/2"/>
                                          </p:val>
                                        </p:tav>
                                        <p:tav tm="100000">
                                          <p:val>
                                            <p:strVal val="#ppt_x"/>
                                          </p:val>
                                        </p:tav>
                                      </p:tavLst>
                                    </p:anim>
                                    <p:anim calcmode="lin" valueType="num">
                                      <p:cBhvr additive="base">
                                        <p:cTn id="12" dur="1000" fill="hold"/>
                                        <p:tgtEl>
                                          <p:spTgt spid="32"/>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50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1000" fill="hold"/>
                                        <p:tgtEl>
                                          <p:spTgt spid="2"/>
                                        </p:tgtEl>
                                        <p:attrNameLst>
                                          <p:attrName>ppt_x</p:attrName>
                                        </p:attrNameLst>
                                      </p:cBhvr>
                                      <p:tavLst>
                                        <p:tav tm="0">
                                          <p:val>
                                            <p:strVal val="1+#ppt_w/2"/>
                                          </p:val>
                                        </p:tav>
                                        <p:tav tm="100000">
                                          <p:val>
                                            <p:strVal val="#ppt_x"/>
                                          </p:val>
                                        </p:tav>
                                      </p:tavLst>
                                    </p:anim>
                                    <p:anim calcmode="lin" valueType="num">
                                      <p:cBhvr additive="base">
                                        <p:cTn id="16" dur="1000" fill="hold"/>
                                        <p:tgtEl>
                                          <p:spTgt spid="2"/>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75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1000" fill="hold"/>
                                        <p:tgtEl>
                                          <p:spTgt spid="26"/>
                                        </p:tgtEl>
                                        <p:attrNameLst>
                                          <p:attrName>ppt_x</p:attrName>
                                        </p:attrNameLst>
                                      </p:cBhvr>
                                      <p:tavLst>
                                        <p:tav tm="0">
                                          <p:val>
                                            <p:strVal val="1+#ppt_w/2"/>
                                          </p:val>
                                        </p:tav>
                                        <p:tav tm="100000">
                                          <p:val>
                                            <p:strVal val="#ppt_x"/>
                                          </p:val>
                                        </p:tav>
                                      </p:tavLst>
                                    </p:anim>
                                    <p:anim calcmode="lin" valueType="num">
                                      <p:cBhvr additive="base">
                                        <p:cTn id="20" dur="1000" fill="hold"/>
                                        <p:tgtEl>
                                          <p:spTgt spid="26"/>
                                        </p:tgtEl>
                                        <p:attrNameLst>
                                          <p:attrName>ppt_y</p:attrName>
                                        </p:attrNameLst>
                                      </p:cBhvr>
                                      <p:tavLst>
                                        <p:tav tm="0">
                                          <p:val>
                                            <p:strVal val="#ppt_y"/>
                                          </p:val>
                                        </p:tav>
                                        <p:tav tm="100000">
                                          <p:val>
                                            <p:strVal val="#ppt_y"/>
                                          </p:val>
                                        </p:tav>
                                      </p:tavLst>
                                    </p:anim>
                                  </p:childTnLst>
                                </p:cTn>
                              </p:par>
                              <p:par>
                                <p:cTn id="21" presetID="2" presetClass="entr" presetSubtype="2" decel="100000" fill="hold" nodeType="withEffect">
                                  <p:stCondLst>
                                    <p:cond delay="100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1000" fill="hold"/>
                                        <p:tgtEl>
                                          <p:spTgt spid="4"/>
                                        </p:tgtEl>
                                        <p:attrNameLst>
                                          <p:attrName>ppt_x</p:attrName>
                                        </p:attrNameLst>
                                      </p:cBhvr>
                                      <p:tavLst>
                                        <p:tav tm="0">
                                          <p:val>
                                            <p:strVal val="1+#ppt_w/2"/>
                                          </p:val>
                                        </p:tav>
                                        <p:tav tm="100000">
                                          <p:val>
                                            <p:strVal val="#ppt_x"/>
                                          </p:val>
                                        </p:tav>
                                      </p:tavLst>
                                    </p:anim>
                                    <p:anim calcmode="lin" valueType="num">
                                      <p:cBhvr additive="base">
                                        <p:cTn id="24" dur="1000" fill="hold"/>
                                        <p:tgtEl>
                                          <p:spTgt spid="4"/>
                                        </p:tgtEl>
                                        <p:attrNameLst>
                                          <p:attrName>ppt_y</p:attrName>
                                        </p:attrNameLst>
                                      </p:cBhvr>
                                      <p:tavLst>
                                        <p:tav tm="0">
                                          <p:val>
                                            <p:strVal val="#ppt_y"/>
                                          </p:val>
                                        </p:tav>
                                        <p:tav tm="100000">
                                          <p:val>
                                            <p:strVal val="#ppt_y"/>
                                          </p:val>
                                        </p:tav>
                                      </p:tavLst>
                                    </p:anim>
                                  </p:childTnLst>
                                </p:cTn>
                              </p:par>
                              <p:par>
                                <p:cTn id="25" presetID="2" presetClass="entr" presetSubtype="2" decel="100000" fill="hold" nodeType="withEffect">
                                  <p:stCondLst>
                                    <p:cond delay="125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1000" fill="hold"/>
                                        <p:tgtEl>
                                          <p:spTgt spid="3"/>
                                        </p:tgtEl>
                                        <p:attrNameLst>
                                          <p:attrName>ppt_x</p:attrName>
                                        </p:attrNameLst>
                                      </p:cBhvr>
                                      <p:tavLst>
                                        <p:tav tm="0">
                                          <p:val>
                                            <p:strVal val="1+#ppt_w/2"/>
                                          </p:val>
                                        </p:tav>
                                        <p:tav tm="100000">
                                          <p:val>
                                            <p:strVal val="#ppt_x"/>
                                          </p:val>
                                        </p:tav>
                                      </p:tavLst>
                                    </p:anim>
                                    <p:anim calcmode="lin" valueType="num">
                                      <p:cBhvr additive="base">
                                        <p:cTn id="28" dur="1000" fill="hold"/>
                                        <p:tgtEl>
                                          <p:spTgt spid="3"/>
                                        </p:tgtEl>
                                        <p:attrNameLst>
                                          <p:attrName>ppt_y</p:attrName>
                                        </p:attrNameLst>
                                      </p:cBhvr>
                                      <p:tavLst>
                                        <p:tav tm="0">
                                          <p:val>
                                            <p:strVal val="#ppt_y"/>
                                          </p:val>
                                        </p:tav>
                                        <p:tav tm="100000">
                                          <p:val>
                                            <p:strVal val="#ppt_y"/>
                                          </p:val>
                                        </p:tav>
                                      </p:tavLst>
                                    </p:anim>
                                  </p:childTnLst>
                                </p:cTn>
                              </p:par>
                              <p:par>
                                <p:cTn id="29" presetID="2" presetClass="entr" presetSubtype="2" decel="100000" fill="hold" grpId="0" nodeType="withEffect">
                                  <p:stCondLst>
                                    <p:cond delay="1500"/>
                                  </p:stCondLst>
                                  <p:childTnLst>
                                    <p:set>
                                      <p:cBhvr>
                                        <p:cTn id="30" dur="1" fill="hold">
                                          <p:stCondLst>
                                            <p:cond delay="0"/>
                                          </p:stCondLst>
                                        </p:cTn>
                                        <p:tgtEl>
                                          <p:spTgt spid="36"/>
                                        </p:tgtEl>
                                        <p:attrNameLst>
                                          <p:attrName>style.visibility</p:attrName>
                                        </p:attrNameLst>
                                      </p:cBhvr>
                                      <p:to>
                                        <p:strVal val="visible"/>
                                      </p:to>
                                    </p:set>
                                    <p:anim calcmode="lin" valueType="num">
                                      <p:cBhvr additive="base">
                                        <p:cTn id="31" dur="1000" fill="hold"/>
                                        <p:tgtEl>
                                          <p:spTgt spid="36"/>
                                        </p:tgtEl>
                                        <p:attrNameLst>
                                          <p:attrName>ppt_x</p:attrName>
                                        </p:attrNameLst>
                                      </p:cBhvr>
                                      <p:tavLst>
                                        <p:tav tm="0">
                                          <p:val>
                                            <p:strVal val="1+#ppt_w/2"/>
                                          </p:val>
                                        </p:tav>
                                        <p:tav tm="100000">
                                          <p:val>
                                            <p:strVal val="#ppt_x"/>
                                          </p:val>
                                        </p:tav>
                                      </p:tavLst>
                                    </p:anim>
                                    <p:anim calcmode="lin" valueType="num">
                                      <p:cBhvr additive="base">
                                        <p:cTn id="32" dur="1000" fill="hold"/>
                                        <p:tgtEl>
                                          <p:spTgt spid="36"/>
                                        </p:tgtEl>
                                        <p:attrNameLst>
                                          <p:attrName>ppt_y</p:attrName>
                                        </p:attrNameLst>
                                      </p:cBhvr>
                                      <p:tavLst>
                                        <p:tav tm="0">
                                          <p:val>
                                            <p:strVal val="#ppt_y"/>
                                          </p:val>
                                        </p:tav>
                                        <p:tav tm="100000">
                                          <p:val>
                                            <p:strVal val="#ppt_y"/>
                                          </p:val>
                                        </p:tav>
                                      </p:tavLst>
                                    </p:anim>
                                  </p:childTnLst>
                                </p:cTn>
                              </p:par>
                              <p:par>
                                <p:cTn id="33" presetID="2" presetClass="entr" presetSubtype="2" decel="100000" fill="hold" grpId="0" nodeType="withEffect">
                                  <p:stCondLst>
                                    <p:cond delay="1750"/>
                                  </p:stCondLst>
                                  <p:childTnLst>
                                    <p:set>
                                      <p:cBhvr>
                                        <p:cTn id="34" dur="1" fill="hold">
                                          <p:stCondLst>
                                            <p:cond delay="0"/>
                                          </p:stCondLst>
                                        </p:cTn>
                                        <p:tgtEl>
                                          <p:spTgt spid="37"/>
                                        </p:tgtEl>
                                        <p:attrNameLst>
                                          <p:attrName>style.visibility</p:attrName>
                                        </p:attrNameLst>
                                      </p:cBhvr>
                                      <p:to>
                                        <p:strVal val="visible"/>
                                      </p:to>
                                    </p:set>
                                    <p:anim calcmode="lin" valueType="num">
                                      <p:cBhvr additive="base">
                                        <p:cTn id="35" dur="1000" fill="hold"/>
                                        <p:tgtEl>
                                          <p:spTgt spid="37"/>
                                        </p:tgtEl>
                                        <p:attrNameLst>
                                          <p:attrName>ppt_x</p:attrName>
                                        </p:attrNameLst>
                                      </p:cBhvr>
                                      <p:tavLst>
                                        <p:tav tm="0">
                                          <p:val>
                                            <p:strVal val="1+#ppt_w/2"/>
                                          </p:val>
                                        </p:tav>
                                        <p:tav tm="100000">
                                          <p:val>
                                            <p:strVal val="#ppt_x"/>
                                          </p:val>
                                        </p:tav>
                                      </p:tavLst>
                                    </p:anim>
                                    <p:anim calcmode="lin" valueType="num">
                                      <p:cBhvr additive="base">
                                        <p:cTn id="36" dur="1000" fill="hold"/>
                                        <p:tgtEl>
                                          <p:spTgt spid="37"/>
                                        </p:tgtEl>
                                        <p:attrNameLst>
                                          <p:attrName>ppt_y</p:attrName>
                                        </p:attrNameLst>
                                      </p:cBhvr>
                                      <p:tavLst>
                                        <p:tav tm="0">
                                          <p:val>
                                            <p:strVal val="#ppt_y"/>
                                          </p:val>
                                        </p:tav>
                                        <p:tav tm="100000">
                                          <p:val>
                                            <p:strVal val="#ppt_y"/>
                                          </p:val>
                                        </p:tav>
                                      </p:tavLst>
                                    </p:anim>
                                  </p:childTnLst>
                                </p:cTn>
                              </p:par>
                              <p:par>
                                <p:cTn id="37" presetID="2" presetClass="entr" presetSubtype="2" decel="100000" fill="hold" nodeType="withEffect">
                                  <p:stCondLst>
                                    <p:cond delay="2000"/>
                                  </p:stCondLst>
                                  <p:childTnLst>
                                    <p:set>
                                      <p:cBhvr>
                                        <p:cTn id="38" dur="1" fill="hold">
                                          <p:stCondLst>
                                            <p:cond delay="0"/>
                                          </p:stCondLst>
                                        </p:cTn>
                                        <p:tgtEl>
                                          <p:spTgt spid="23"/>
                                        </p:tgtEl>
                                        <p:attrNameLst>
                                          <p:attrName>style.visibility</p:attrName>
                                        </p:attrNameLst>
                                      </p:cBhvr>
                                      <p:to>
                                        <p:strVal val="visible"/>
                                      </p:to>
                                    </p:set>
                                    <p:anim calcmode="lin" valueType="num">
                                      <p:cBhvr additive="base">
                                        <p:cTn id="39" dur="1000" fill="hold"/>
                                        <p:tgtEl>
                                          <p:spTgt spid="23"/>
                                        </p:tgtEl>
                                        <p:attrNameLst>
                                          <p:attrName>ppt_x</p:attrName>
                                        </p:attrNameLst>
                                      </p:cBhvr>
                                      <p:tavLst>
                                        <p:tav tm="0">
                                          <p:val>
                                            <p:strVal val="1+#ppt_w/2"/>
                                          </p:val>
                                        </p:tav>
                                        <p:tav tm="100000">
                                          <p:val>
                                            <p:strVal val="#ppt_x"/>
                                          </p:val>
                                        </p:tav>
                                      </p:tavLst>
                                    </p:anim>
                                    <p:anim calcmode="lin" valueType="num">
                                      <p:cBhvr additive="base">
                                        <p:cTn id="40" dur="1000" fill="hold"/>
                                        <p:tgtEl>
                                          <p:spTgt spid="23"/>
                                        </p:tgtEl>
                                        <p:attrNameLst>
                                          <p:attrName>ppt_y</p:attrName>
                                        </p:attrNameLst>
                                      </p:cBhvr>
                                      <p:tavLst>
                                        <p:tav tm="0">
                                          <p:val>
                                            <p:strVal val="#ppt_y"/>
                                          </p:val>
                                        </p:tav>
                                        <p:tav tm="100000">
                                          <p:val>
                                            <p:strVal val="#ppt_y"/>
                                          </p:val>
                                        </p:tav>
                                      </p:tavLst>
                                    </p:anim>
                                  </p:childTnLst>
                                </p:cTn>
                              </p:par>
                              <p:par>
                                <p:cTn id="41" presetID="2" presetClass="entr" presetSubtype="2" decel="100000" fill="hold" grpId="0" nodeType="withEffect">
                                  <p:stCondLst>
                                    <p:cond delay="2250"/>
                                  </p:stCondLst>
                                  <p:childTnLst>
                                    <p:set>
                                      <p:cBhvr>
                                        <p:cTn id="42" dur="1" fill="hold">
                                          <p:stCondLst>
                                            <p:cond delay="0"/>
                                          </p:stCondLst>
                                        </p:cTn>
                                        <p:tgtEl>
                                          <p:spTgt spid="43"/>
                                        </p:tgtEl>
                                        <p:attrNameLst>
                                          <p:attrName>style.visibility</p:attrName>
                                        </p:attrNameLst>
                                      </p:cBhvr>
                                      <p:to>
                                        <p:strVal val="visible"/>
                                      </p:to>
                                    </p:set>
                                    <p:anim calcmode="lin" valueType="num">
                                      <p:cBhvr additive="base">
                                        <p:cTn id="43" dur="1000" fill="hold"/>
                                        <p:tgtEl>
                                          <p:spTgt spid="43"/>
                                        </p:tgtEl>
                                        <p:attrNameLst>
                                          <p:attrName>ppt_x</p:attrName>
                                        </p:attrNameLst>
                                      </p:cBhvr>
                                      <p:tavLst>
                                        <p:tav tm="0">
                                          <p:val>
                                            <p:strVal val="1+#ppt_w/2"/>
                                          </p:val>
                                        </p:tav>
                                        <p:tav tm="100000">
                                          <p:val>
                                            <p:strVal val="#ppt_x"/>
                                          </p:val>
                                        </p:tav>
                                      </p:tavLst>
                                    </p:anim>
                                    <p:anim calcmode="lin" valueType="num">
                                      <p:cBhvr additive="base">
                                        <p:cTn id="44" dur="1000" fill="hold"/>
                                        <p:tgtEl>
                                          <p:spTgt spid="43"/>
                                        </p:tgtEl>
                                        <p:attrNameLst>
                                          <p:attrName>ppt_y</p:attrName>
                                        </p:attrNameLst>
                                      </p:cBhvr>
                                      <p:tavLst>
                                        <p:tav tm="0">
                                          <p:val>
                                            <p:strVal val="#ppt_y"/>
                                          </p:val>
                                        </p:tav>
                                        <p:tav tm="100000">
                                          <p:val>
                                            <p:strVal val="#ppt_y"/>
                                          </p:val>
                                        </p:tav>
                                      </p:tavLst>
                                    </p:anim>
                                  </p:childTnLst>
                                </p:cTn>
                              </p:par>
                              <p:par>
                                <p:cTn id="45" presetID="2" presetClass="entr" presetSubtype="2" decel="100000" fill="hold" grpId="0" nodeType="withEffect">
                                  <p:stCondLst>
                                    <p:cond delay="2500"/>
                                  </p:stCondLst>
                                  <p:childTnLst>
                                    <p:set>
                                      <p:cBhvr>
                                        <p:cTn id="46" dur="1" fill="hold">
                                          <p:stCondLst>
                                            <p:cond delay="0"/>
                                          </p:stCondLst>
                                        </p:cTn>
                                        <p:tgtEl>
                                          <p:spTgt spid="38"/>
                                        </p:tgtEl>
                                        <p:attrNameLst>
                                          <p:attrName>style.visibility</p:attrName>
                                        </p:attrNameLst>
                                      </p:cBhvr>
                                      <p:to>
                                        <p:strVal val="visible"/>
                                      </p:to>
                                    </p:set>
                                    <p:anim calcmode="lin" valueType="num">
                                      <p:cBhvr additive="base">
                                        <p:cTn id="47" dur="1000" fill="hold"/>
                                        <p:tgtEl>
                                          <p:spTgt spid="38"/>
                                        </p:tgtEl>
                                        <p:attrNameLst>
                                          <p:attrName>ppt_x</p:attrName>
                                        </p:attrNameLst>
                                      </p:cBhvr>
                                      <p:tavLst>
                                        <p:tav tm="0">
                                          <p:val>
                                            <p:strVal val="1+#ppt_w/2"/>
                                          </p:val>
                                        </p:tav>
                                        <p:tav tm="100000">
                                          <p:val>
                                            <p:strVal val="#ppt_x"/>
                                          </p:val>
                                        </p:tav>
                                      </p:tavLst>
                                    </p:anim>
                                    <p:anim calcmode="lin" valueType="num">
                                      <p:cBhvr additive="base">
                                        <p:cTn id="48" dur="1000" fill="hold"/>
                                        <p:tgtEl>
                                          <p:spTgt spid="38"/>
                                        </p:tgtEl>
                                        <p:attrNameLst>
                                          <p:attrName>ppt_y</p:attrName>
                                        </p:attrNameLst>
                                      </p:cBhvr>
                                      <p:tavLst>
                                        <p:tav tm="0">
                                          <p:val>
                                            <p:strVal val="#ppt_y"/>
                                          </p:val>
                                        </p:tav>
                                        <p:tav tm="100000">
                                          <p:val>
                                            <p:strVal val="#ppt_y"/>
                                          </p:val>
                                        </p:tav>
                                      </p:tavLst>
                                    </p:anim>
                                  </p:childTnLst>
                                </p:cTn>
                              </p:par>
                              <p:par>
                                <p:cTn id="49" presetID="2" presetClass="entr" presetSubtype="2" decel="100000" fill="hold" nodeType="withEffect">
                                  <p:stCondLst>
                                    <p:cond delay="2750"/>
                                  </p:stCondLst>
                                  <p:childTnLst>
                                    <p:set>
                                      <p:cBhvr>
                                        <p:cTn id="50" dur="1" fill="hold">
                                          <p:stCondLst>
                                            <p:cond delay="0"/>
                                          </p:stCondLst>
                                        </p:cTn>
                                        <p:tgtEl>
                                          <p:spTgt spid="29"/>
                                        </p:tgtEl>
                                        <p:attrNameLst>
                                          <p:attrName>style.visibility</p:attrName>
                                        </p:attrNameLst>
                                      </p:cBhvr>
                                      <p:to>
                                        <p:strVal val="visible"/>
                                      </p:to>
                                    </p:set>
                                    <p:anim calcmode="lin" valueType="num">
                                      <p:cBhvr additive="base">
                                        <p:cTn id="51" dur="1000" fill="hold"/>
                                        <p:tgtEl>
                                          <p:spTgt spid="29"/>
                                        </p:tgtEl>
                                        <p:attrNameLst>
                                          <p:attrName>ppt_x</p:attrName>
                                        </p:attrNameLst>
                                      </p:cBhvr>
                                      <p:tavLst>
                                        <p:tav tm="0">
                                          <p:val>
                                            <p:strVal val="1+#ppt_w/2"/>
                                          </p:val>
                                        </p:tav>
                                        <p:tav tm="100000">
                                          <p:val>
                                            <p:strVal val="#ppt_x"/>
                                          </p:val>
                                        </p:tav>
                                      </p:tavLst>
                                    </p:anim>
                                    <p:anim calcmode="lin" valueType="num">
                                      <p:cBhvr additive="base">
                                        <p:cTn id="52" dur="1000" fill="hold"/>
                                        <p:tgtEl>
                                          <p:spTgt spid="29"/>
                                        </p:tgtEl>
                                        <p:attrNameLst>
                                          <p:attrName>ppt_y</p:attrName>
                                        </p:attrNameLst>
                                      </p:cBhvr>
                                      <p:tavLst>
                                        <p:tav tm="0">
                                          <p:val>
                                            <p:strVal val="#ppt_y"/>
                                          </p:val>
                                        </p:tav>
                                        <p:tav tm="100000">
                                          <p:val>
                                            <p:strVal val="#ppt_y"/>
                                          </p:val>
                                        </p:tav>
                                      </p:tavLst>
                                    </p:anim>
                                  </p:childTnLst>
                                </p:cTn>
                              </p:par>
                            </p:childTnLst>
                          </p:cTn>
                        </p:par>
                        <p:par>
                          <p:cTn id="53" fill="hold">
                            <p:stCondLst>
                              <p:cond delay="1000"/>
                            </p:stCondLst>
                            <p:childTnLst>
                              <p:par>
                                <p:cTn id="54" presetID="45" presetClass="entr" presetSubtype="0" fill="hold" grpId="0" nodeType="afterEffect">
                                  <p:stCondLst>
                                    <p:cond delay="0"/>
                                  </p:stCondLst>
                                  <p:iterate type="lt">
                                    <p:tmPct val="20000"/>
                                  </p:iterate>
                                  <p:childTnLst>
                                    <p:set>
                                      <p:cBhvr>
                                        <p:cTn id="55" dur="1" fill="hold">
                                          <p:stCondLst>
                                            <p:cond delay="0"/>
                                          </p:stCondLst>
                                        </p:cTn>
                                        <p:tgtEl>
                                          <p:spTgt spid="48"/>
                                        </p:tgtEl>
                                        <p:attrNameLst>
                                          <p:attrName>style.visibility</p:attrName>
                                        </p:attrNameLst>
                                      </p:cBhvr>
                                      <p:to>
                                        <p:strVal val="visible"/>
                                      </p:to>
                                    </p:set>
                                    <p:animEffect transition="in" filter="fade">
                                      <p:cBhvr>
                                        <p:cTn id="56" dur="500"/>
                                        <p:tgtEl>
                                          <p:spTgt spid="48"/>
                                        </p:tgtEl>
                                      </p:cBhvr>
                                    </p:animEffect>
                                    <p:anim calcmode="lin" valueType="num">
                                      <p:cBhvr>
                                        <p:cTn id="57" dur="500" fill="hold"/>
                                        <p:tgtEl>
                                          <p:spTgt spid="48"/>
                                        </p:tgtEl>
                                        <p:attrNameLst>
                                          <p:attrName>ppt_w</p:attrName>
                                        </p:attrNameLst>
                                      </p:cBhvr>
                                      <p:tavLst>
                                        <p:tav tm="0" fmla="#ppt_w*sin(2.5*pi*$)">
                                          <p:val>
                                            <p:fltVal val="0"/>
                                          </p:val>
                                        </p:tav>
                                        <p:tav tm="100000">
                                          <p:val>
                                            <p:fltVal val="1"/>
                                          </p:val>
                                        </p:tav>
                                      </p:tavLst>
                                    </p:anim>
                                    <p:anim calcmode="lin" valueType="num">
                                      <p:cBhvr>
                                        <p:cTn id="58" dur="500" fill="hold"/>
                                        <p:tgtEl>
                                          <p:spTgt spid="48"/>
                                        </p:tgtEl>
                                        <p:attrNameLst>
                                          <p:attrName>ppt_h</p:attrName>
                                        </p:attrNameLst>
                                      </p:cBhvr>
                                      <p:tavLst>
                                        <p:tav tm="0">
                                          <p:val>
                                            <p:strVal val="#ppt_h"/>
                                          </p:val>
                                        </p:tav>
                                        <p:tav tm="100000">
                                          <p:val>
                                            <p:strVal val="#ppt_h"/>
                                          </p:val>
                                        </p:tav>
                                      </p:tavLst>
                                    </p:anim>
                                  </p:childTnLst>
                                </p:cTn>
                              </p:par>
                            </p:childTnLst>
                          </p:cTn>
                        </p:par>
                        <p:par>
                          <p:cTn id="59" fill="hold">
                            <p:stCondLst>
                              <p:cond delay="4550"/>
                            </p:stCondLst>
                            <p:childTnLst>
                              <p:par>
                                <p:cTn id="60" presetID="45" presetClass="entr" presetSubtype="0" fill="hold" grpId="0" nodeType="afterEffect">
                                  <p:stCondLst>
                                    <p:cond delay="100"/>
                                  </p:stCondLst>
                                  <p:iterate type="lt">
                                    <p:tmPct val="15000"/>
                                  </p:iterate>
                                  <p:childTnLst>
                                    <p:set>
                                      <p:cBhvr>
                                        <p:cTn id="61" dur="1" fill="hold">
                                          <p:stCondLst>
                                            <p:cond delay="0"/>
                                          </p:stCondLst>
                                        </p:cTn>
                                        <p:tgtEl>
                                          <p:spTgt spid="44"/>
                                        </p:tgtEl>
                                        <p:attrNameLst>
                                          <p:attrName>style.visibility</p:attrName>
                                        </p:attrNameLst>
                                      </p:cBhvr>
                                      <p:to>
                                        <p:strVal val="visible"/>
                                      </p:to>
                                    </p:set>
                                    <p:animEffect transition="in" filter="fade">
                                      <p:cBhvr>
                                        <p:cTn id="62" dur="750"/>
                                        <p:tgtEl>
                                          <p:spTgt spid="44"/>
                                        </p:tgtEl>
                                      </p:cBhvr>
                                    </p:animEffect>
                                    <p:anim calcmode="lin" valueType="num">
                                      <p:cBhvr>
                                        <p:cTn id="63" dur="750" fill="hold"/>
                                        <p:tgtEl>
                                          <p:spTgt spid="44"/>
                                        </p:tgtEl>
                                        <p:attrNameLst>
                                          <p:attrName>ppt_w</p:attrName>
                                        </p:attrNameLst>
                                      </p:cBhvr>
                                      <p:tavLst>
                                        <p:tav tm="0" fmla="#ppt_w*sin(2.5*pi*$)">
                                          <p:val>
                                            <p:fltVal val="0"/>
                                          </p:val>
                                        </p:tav>
                                        <p:tav tm="100000">
                                          <p:val>
                                            <p:fltVal val="1"/>
                                          </p:val>
                                        </p:tav>
                                      </p:tavLst>
                                    </p:anim>
                                    <p:anim calcmode="lin" valueType="num">
                                      <p:cBhvr>
                                        <p:cTn id="64" dur="750" fill="hold"/>
                                        <p:tgtEl>
                                          <p:spTgt spid="44"/>
                                        </p:tgtEl>
                                        <p:attrNameLst>
                                          <p:attrName>ppt_h</p:attrName>
                                        </p:attrNameLst>
                                      </p:cBhvr>
                                      <p:tavLst>
                                        <p:tav tm="0">
                                          <p:val>
                                            <p:strVal val="#ppt_h"/>
                                          </p:val>
                                        </p:tav>
                                        <p:tav tm="100000">
                                          <p:val>
                                            <p:strVal val="#ppt_h"/>
                                          </p:val>
                                        </p:tav>
                                      </p:tavLst>
                                    </p:anim>
                                  </p:childTnLst>
                                </p:cTn>
                              </p:par>
                              <p:par>
                                <p:cTn id="65" presetID="6" presetClass="emph" presetSubtype="0" fill="hold" grpId="1" nodeType="withEffect">
                                  <p:stCondLst>
                                    <p:cond delay="0"/>
                                  </p:stCondLst>
                                  <p:iterate type="lt">
                                    <p:tmPct val="0"/>
                                  </p:iterate>
                                  <p:childTnLst>
                                    <p:animScale>
                                      <p:cBhvr>
                                        <p:cTn id="66" dur="100" fill="hold"/>
                                        <p:tgtEl>
                                          <p:spTgt spid="44"/>
                                        </p:tgtEl>
                                      </p:cBhvr>
                                      <p:by x="500000" y="500000"/>
                                    </p:animScale>
                                  </p:childTnLst>
                                </p:cTn>
                              </p:par>
                              <p:par>
                                <p:cTn id="67" presetID="6" presetClass="emph" presetSubtype="0" fill="hold" grpId="2" nodeType="withEffect">
                                  <p:stCondLst>
                                    <p:cond delay="100"/>
                                  </p:stCondLst>
                                  <p:iterate type="lt">
                                    <p:tmPct val="15000"/>
                                  </p:iterate>
                                  <p:childTnLst>
                                    <p:animScale>
                                      <p:cBhvr>
                                        <p:cTn id="68" dur="750" fill="hold"/>
                                        <p:tgtEl>
                                          <p:spTgt spid="44"/>
                                        </p:tgtEl>
                                      </p:cBhvr>
                                      <p:by x="20000" y="2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5" grpId="0" animBg="1"/>
      <p:bldP spid="36" grpId="0" animBg="1"/>
      <p:bldP spid="43" grpId="0" animBg="1"/>
      <p:bldP spid="44" grpId="0"/>
      <p:bldP spid="44" grpId="1"/>
      <p:bldP spid="44" grpId="2"/>
      <p:bldP spid="48" grpId="0"/>
    </p:bldLst>
  </p:timing>
</p:sld>
</file>

<file path=ppt/tags/tag1.xml><?xml version="1.0" encoding="utf-8"?>
<p:tagLst xmlns:p="http://schemas.openxmlformats.org/presentationml/2006/main">
  <p:tag name="PA" val="v4.0.0"/>
</p:tagLst>
</file>

<file path=ppt/tags/tag2.xml><?xml version="1.0" encoding="utf-8"?>
<p:tagLst xmlns:p="http://schemas.openxmlformats.org/presentationml/2006/main">
  <p:tag name="PA" val="v4.0.0"/>
</p:tagLst>
</file>

<file path=ppt/tags/tag3.xml><?xml version="1.0" encoding="utf-8"?>
<p:tagLst xmlns:p="http://schemas.openxmlformats.org/presentationml/2006/main">
  <p:tag name="ISLIDE.DIAGRAM" val="5685fc8d-c542-4b61-a79c-00f31cae2da3"/>
</p:tagLst>
</file>

<file path=ppt/tags/tag4.xml><?xml version="1.0" encoding="utf-8"?>
<p:tagLst xmlns:p="http://schemas.openxmlformats.org/presentationml/2006/main">
  <p:tag name="ISLIDE.DIAGRAM" val="d49a556a-9109-4188-a9e7-7832d1a929dd"/>
</p:tagLst>
</file>

<file path=ppt/tags/tag5.xml><?xml version="1.0" encoding="utf-8"?>
<p:tagLst xmlns:p="http://schemas.openxmlformats.org/presentationml/2006/main">
  <p:tag name="ISLIDE.DIAGRAM" val="d49a556a-9109-4188-a9e7-7832d1a929dd"/>
</p:tagLst>
</file>

<file path=ppt/tags/tag6.xml><?xml version="1.0" encoding="utf-8"?>
<p:tagLst xmlns:p="http://schemas.openxmlformats.org/presentationml/2006/main">
  <p:tag name="ISPRING_ULTRA_SCORM_COURSE_ID" val="8F73F4E4-F6F8-4FBC-821E-31CA0161945B"/>
  <p:tag name="ISPRING_SCORM_RATE_SLIDES" val="1"/>
  <p:tag name="ISPRINGONLINEFOLDERID" val="0"/>
  <p:tag name="ISPRINGONLINEFOLDERPATH" val="內容清單"/>
  <p:tag name="ISPRINGCLOUDFOLDERID" val="0"/>
  <p:tag name="ISPRINGCLOUDFOLDERPATH" val="函式庫"/>
  <p:tag name="ISPRING_PRESENTATION_TITLE" val="演示文稿1"/>
  <p:tag name="ISPRING_PRESENTER_PHOTO_0" val="png|iVBORw0KGgoAAAANSUhEUgAAAQwAAAAyCAYAAACpi+X6AAAABHNCSVQICAgIfAhkiAAAAAlwSFlz&#10;AABHGAAARxgBc4LeuQAAACV0RVh0U29mdHdhcmUATWFjcm9tZWRpYSBGaXJld29ya3MgTVggMjAw&#10;NId2rM8AAAAWdEVYdENyZWF0aW9uIFRpbWUAMDcvMzAvMTcbpQfcAAADMXByVld4nO2UQVbbQAyG&#10;Z6KpBFI8PQJH6CIH4DZZ9wblGrlMH+s+DsENypJFH+6vsSdAsQmvfZSNvsSOHXlG0i/JPx6+/0xf&#10;05fRucFnvMH5MB5uxgPO+/GwG/eHcb8f97hI42437hLIOGT+PZt/z+dfxTE+5x5/0biO2/Mr9rv0&#10;cs+n3Lr92wn7xbr9+oT9yu1ywv5Kgim9HuBkXw3gYbKvBvBrsq8q1O2XK/b72f55xX4329dK1O1r&#10;Gd52+8Wy/brbVyQ82lcyvDraLxftR/OKhOm/88z9/enn39X/7Qf7v/pY/w//3336YPmDIAiCIPgH&#10;8rvsSo/4raXEQgxvKv3TDGyUaFogKRNZX4CzSjNoWyvs/yv5zkWUTvhXA9VPlki0CrMk47QphViM&#10;uJQNHpPB1KTCkbKwiG5VJOEJNZbK3CJOYoOYecAIy0xVeFG1P4IS7VoUK1QUv00A30t8t2KeR1ZP&#10;Vs5UE7N5nki28FYLQkqM+FwbXCaywfqmS+6Rat6I9TB4vvJs8DWIXnAzBYbLxAXblllmaEyFkXNp&#10;K8RdIUg6GwpbKxieqp6/3yz6r7UOOOocQBmsRZAJKRTUMZM/5KVRG8oUsqEoTSxoXFACr1PrHk+b&#10;spcI19DDfRIqhTS8TVb8T+SuvwzSnGBbqGPwWRDGuWvA7tOYq+vipVXo7j1AWIhiNL00byqKZXIu&#10;sLd2QSu60kvIULcQoAfH5iXGzVAUVZWmGnnyOKrLnNGaUF1dsYokB/i3NgfkDe+z4LqztQpgrWZP&#10;owW/BPLOfIzteCVsirafZPEW5pQ/UQu4Vbv1H/pSIEdp/qbhQaDZdUPxzJsXNSSMQ9Hl9F/I0fsf&#10;y5ENJrG0Jj52D5RsvvxScYP8ffCaTXWWEX2D+GsbjIR3iLQueAs9f1LI527ZGwBDtHVts88/sfVq&#10;FU/MdZe21NUWf0d4raHQNPIGITDMbxOAH8NsI5z8XWSIgdhboKT5pXIUAwvEx7cHxS4NiZd9rpL6&#10;vFJabYCT5KeDQ8/eYtS/qUnz9P/H5X/pNgiCIAiCIAiCIAiCIAiCIAiCIAiCIAiCIAiCIAiCIAiC&#10;IAiCxm9LnZaLwrCmnAAAAEhta0JG+t7K/gAAAAQAAAAAAAAAAAAAAAAAAAAAAAAAAAAAAAAAAAAA&#10;AAAAAAAAAAAAAAAAAAAAAAAAAAAAAAAAAAAAAAAAAAAAAAAAKaQzoQAAHPxta1RTeJztXU9s49h5&#10;ZzY7O2vP/91iW7QXB0Ub9LCz/C+qhwCWZdnekW2NKO94tkEHEiXOKOOxd22PNxOFWTRoDgXazqVZ&#10;JEWaW9uc0p4K5NKeeilQoClaoEDPvfRY9JDc+n3fe6TIJ5IiZVmSXY53/SQ+PvLx933v9/1579Hb&#10;Dypng1pzrT9QvObDnf5A0xVD1dy2t19fcwey95gVj7aq7kA1LW9zq+UODNlrrtvuQLHU+5Yly7Lh&#10;Ne09vEZlAy7l0j+vUa+fDSoN+LW22joZSEtSR3KkJ1JD6kmH8KkvHXhbO9tQsww1h1CjSO9DbV/6&#10;Jpxx4DWrux24dWUVuoWFDb3rWV6lukV32t6GO0EBh9texV6nk+wa1dmbVFTqdLDygIq1HX6B9Rp9&#10;b7bopFqFvtWaVOywg3ajPyibXqXFKlvs6i2b3WSbXY8VW6vYyx3slexVd5X+wIJCxctUdzUqanBQ&#10;hUJlhYaFlwmZX41DRlqRVuHoKXx/Hz4dQNmWTqCmO0vMlHNiplwUZjc4ZhvSMeDyifQM6k6lXio2&#10;OsOml4KNHIuN40SwkVOwcSyGjabmRkfRGTxtBk+bwWMxeCwGj+XZjY/hLh3PtnnZ2AXUjDYc4B+y&#10;AXiPA7gmHYFyHQGMoFqgdOEzw2DChQlN1UhDs50BTUHT0tAUNK093dFJEJpmDIR2o8JqbFaGIX2b&#10;Q1qh8diXHA7oHQ6oDWC6oIsrUhM+vYRj3bGjNhZLxdWnO241Z8Jx2847bpMwuskx2oTjx6Rudag9&#10;vKhxm8MO5MBGvhhs7oxgc079mbKlnD9CN0dG2MTaI46tPPoz57HlU3qV0HlGuhHVoFBNBMU0lNQF&#10;ZSBl6ijdjUWpSmOtA6YwXZsWFSd16jjdjsWJs1N+jObO12maZDCEDIaQca7xtgllWzqTXl1Ki69E&#10;fVGDwWQwmNoMpjaDKd7TzDrgWqBGfXDcL+uA06Y+4JYCnI7AuJ3O0GlMdcEdfULLJjNoZAaNzKCR&#10;GTQyg0aOQHOTQ7MKinEM1r0Cv18iSBygtzlA2SwaijSEj6kzgKh+LECWngIQxXYhiLrn9IxUhpDK&#10;ENIZQjpDSGcBH4o1EvHhY1C4AgfyYOjHzS1Qr2+Ckr1kgV86krFjMB1IpcyhVDtpwbMIZa7weWIw&#10;1XI2MG9zMNdA4Q4oBfM0SDe8EkYtKuUL+HwkHaUnaPiwVbTMzroi6/nHrSEzJIkQEEk3LXqOjlzV&#10;yoylZvE4WlO6ubFLH9ClLoPOchhyvSm5FXKaW6FOSHbZIJsUoIcwTvt4VgQg3WAAKR1Bt/zsn8ww&#10;ctIGKqrFeN0iQgzhZHKjQEp1AUCN6lYwUCcdoE2o7dAAPUxVM6U8XT2bbrh4MXr2FsfoEdiC01h0&#10;SoKKCV5HWjSNTSP4qHPHh/J7lEStjJD+jQCvZxTrOKAx7SBt6mvTGtlNpPx0P1/AS1GdWMQEwi85&#10;+VVK57nSNsdM6+qZbefkg7LiZ065qcmPZIPI/3T8bJCApKtnsJyubznRn8gIZMBtHEjySaaPI8Jn&#10;+94IkhtzS/wPiCzzS/wPzdwQX48mzPLASzZjbDxB6pwb3x73TLAxAkxZ/qkC3ARc1V6PYSYajXTM&#10;JnGQ40mRZkqSoXPU/GM8cI8NlUHHMMyGndLLTI2B4qlubPC6RhbkFdnSSWKzaGhGIcKEGessA1m1&#10;uJdCQUlGtDQ1Di2ToWUytEw2lBkB4oeOKwxltDHNzRw4Xg+8lbb0fExqxGIolhmK5KKFUJTPi6LO&#10;UGQqFgsjzgkijmoKjgZPA4BbxVIkZY4kVzyTa56pJ4EZzMz5YLrxmadkpWzR9LAjPc8zijNpZTbv&#10;OV4taTCjoe5Mnf/IwNAY9oFshi0Nsz3J6ukzZI0WIuBESwtzdTGJ4WNQ0hVpm3/qScdZFDYPwIrR&#10;y5KSiXeFpuQ9miNT8BU/I5PsPqZjt0lu+DPujj8j9+c4dr6d7ASppxwZ7sy6jAz32MiEjHjWvEH7&#10;QrHLDpWfXa8HECUrmhilOLEJKzUlSBl6MhO43BemZ2H2G/rbOJ7J37Z6OfC8HiHDw+nOJ2dM98nT&#10;WUeUY5gGYIkrY97iYO3GLFGr0NwEBiXjZifak068I+ePg0kTDLBvMPyAhBR6xPwqGZw+PEozFBws&#10;1WIWguzBKpk1Uj5cAoP2QceSgq6xGN4LYYh+NS5ksGmep81nNdJtRDs2DMkAKfr7KQksp81AVTmo&#10;jipEIV3uSbOIZ4wdBtVlsFocV4sB6/DlWg4H1rFErwY/NP0PowuPmsEH3w1vNLnlbjb9QNAeDWri&#10;RHEjCP9mAL/WzQS/EMgE6KdmpxM8Sp17lDrDXnMY9lRqVBLSDMVYpMmII8Ck6E2m+FnhXQ7gPSXP&#10;ExfqnGTxf/zUvz8lpbR7552S4oxhCIwRZVbkWwRXSQHX1POB6wOnuIEnSQCq45ni3fhIm09aZePf&#10;0oT8m8lM8QDIbQszKRxOvROhXz2Ofn04RZ4w+DyowSdCoYxOTTFfvckAtZucmvl3BFpxYyn5Fgf6&#10;EY33Hk9v0AJPISjKtk5BmPsLvM5s88yYpsjpDASMQIRyrtRG7NLZIO82DNbJk/c/NHdDSi0zrIUV&#10;oNkxzhZ4qlZs+ojCoyki7Medmp87MrIDHO9xaXFxJy2bTVpYmw/GPC6ry7nVjXKr284AYhZn7Lzh&#10;UbyKqnEIMp817CMEAbs4y+rnPprc/hxJLwTjj+u7DyUXJ3ZwM0EchoqhMwzNKIbtHBCasXoox0HI&#10;0keTrJfwtTC6Ql7lakilRiUbvSYfvtlBuy6Fl+CkG3MtbtAKU61yLFZydttDfDuKVUcfn3gLLLmQ&#10;eEOCJbzYB419YNYHAkpmffBDw8fQ9h2jps+RLCTIhqk/t1hDAx+HaEePuJ6+9uXxPVM3aBCGcQnN&#10;eO+IY6rFYepY8ea8zGPPMk8Ml00WR5HR9vNslaER9/NuQu4oGcShr/kpwNgmTyldPY1JZ7FzWBTm&#10;EYUi0xwzOeA9xaonHq/x4zV2PICSrHWJG+sS01AfUlLQTeY45RvsjwnPdOsStdCZ5h4z6WZ0tHdi&#10;l9oJfmasdUly25Oy7NFZXK6K5E8mrCfbA6gOyVC/pGDHd+KvcRA1qTrBFFkpy1q8LAk5LeriRAEE&#10;VYlx1LMFlaoVkynZZDY6D07LQ5wgwNkgN+ezdMRiDUy25Ys+ZMp4nXNiDYzSiyNDZaaQ3Qw8mGe0&#10;0AKTmr2R5TsibOakGTkle448iFU0M//Eou8Ijtvmt+m7zpujrvM46O4FNveAVo7lTcLF58/Pr3q0&#10;JiWUhWvHetO+8mXJU4iWOFb5fI+mGaTSRh2YrAN4F46f0rzNuI1H0xjARvb0hIBhebzR8Ke4BXd6&#10;SsPX10Fc39OnncwXroMjs7FarBKWrWgq2I21GvHZdWGRgBNPgXH+oLhvd5gE5l5MOMvD1BUesGQw&#10;s2zm09ZbQeR8RKHMMwCeL7NK19npbbdIs9NW7DJbzIOEEFfz5CeTtJb5N/ZoEDgOwdshBL9JSZwV&#10;ylTkxpCWRuVYMB/gqI8PpSd+ewHGyhmMECUhnFLMohaaAqcD/gc/OdngziQ+IpuuCHmXYl59nBTe&#10;41L4iPLBDm3SO6FXIyAD4071lSHB5KcTthwzq2LHsklUsQVvilJto1ySywPVeI5I49uJoCQu4eIJ&#10;27cGF04kmUnSCiWSrWgeGf19r1avng1q4R24LonFpoRcP7RFySVx7NALA16QoPYSa7g4agyQGuOG&#10;GsOhtk5aXGtW6ZRmk9VtsmIfC68WjuJYh/iGX4zYhC6Fa/YSaybrksq6BMVG0KN70B8neAFFl2vj&#10;aeh9CicBFzt8RhRNnyM9Bx7xX1dR2/gIgN9ZYxffgs8bDXwVS429YkWmf16oSvGr+PtXsO4x1snn&#10;v44y4SX8KvxXCy9HcPm6rD7ldl/S84tya3L0RlUpXDOZ3DQmN62QWx653eZyawIyDjwt5k2eCtK7&#10;Hcgo7py9DOdMJtE2k2i7kGgeiS4HIxHnAtCXCcc1bmiewK/bS6mbTHI6k5xeSG6SscgkcEr+z7GP&#10;lzAW48/Zy3DOudhVUQqR5hHp0Ldq09u9houVXZ7i94/vJRyfTFwGE5dRSGsSaTXIiXRCe9Fdnt3w&#10;j+8lHJ9MWiUmrVIhrUmkVSNEugEevlSGx/cSjk8mLYtJyyqklUdat7i01vm+1E+I38LOyS0un7gz&#10;9saeMZksy0yW5UKWeWR5ncuyQpOpJ8EUqxvsCjsORp14dDI5OUxOTiGnPHJaCoI7HCvs9TtiQD6s&#10;EQPyYc1kMusymXULmU1i1R7Res3eiFUbHt9LOD6ZtHpMWr1CWpME243hPFfg4y8H3mG4bi+lbjLJ&#10;uUxybqRjNwM16kkdqUqieEbTcP58u682Yv3emPrJOqnwTC+WVSWEaK2qRr5pkW965FsLr+p5G5TA&#10;LtQ0XU0nAuhuCKCXcFaTFuk/puUYbBXLECYttm9lWe6o4b7J943hA6Y9u0MdFzC8qJvMC+B7AsAh&#10;aP1jSRDfH3aiI6vtdtLzd12ojlaWxZapME/5RvOC+jaHGms69D6cU9puIoJsxvdLs3Ashh9OtYa1&#10;arlditbqxrC2Y4ptzbSmpZSmitgjUXSXr/vzUoilkEKga4vWbKgGelxvyiXdVIQBoAUDoNO1HCNa&#10;aQW1pqP2FDP2QXput+N0R0U5ny7M29as03I/WghAa9c2aMEztBo3RlVZc6J9Cyu50imXlE6Skis9&#10;3dWNBCU32z1HVpKUfPTCitijTGN0obs/L6VY5koRelEU1I1RBHhk0zSTkLRkSxb5bIikaTKnKxZJ&#10;bFhyk5BkN07wNErwX0ZFWOjuz1sRmAc6arVj+5Pi+/k+oyiRc1xnXtDciUAT0OU4/zH54UJOnSzj&#10;/4ndjnNALuom83YTbHoL55ngJsSO4LJWBr1IGsG6ij9JI7hjdLSOkjCCTXOUGoYjuNvDn1gQkDWs&#10;rJZoobs/LzW4EajBJ3xNC75c+cV4WzSq+Gq4coTLhx1W2yl+tzhkwNELM3liyMtRyGaIFrXv86Za&#10;XJJ6RFtSTqVd/gKIp+PtkVqW20Y5ycTGuornuM68QPKzakEubZhfG2+wRfdltFfZDHaW60wj+bte&#10;q54N1muhec0ewbRFi5oxjqnA7zN6w6k/L9YL9ue0pVNvvWGfDapr6/jrAdR/FeKf51IH6vukYQjk&#10;MQdyF1oeSK8k9uKMF0BFRySOYzi2Lrm01RupaQ/O32Ebp7zq2kdw1S8//F7vR3/0r54XutOdSJst&#10;cLDZUus+/1sorOWbnOp6kbY3Im236XU/W1KVt/ktaSCVqNaUFPiRJVV6Hz47cAQ/4bEu/c07C46V&#10;oEamH4POLMFvBWrwmxe569IQTUDgFVIxv+OXJDly5nLozEe0C+pUesbPfQN7FDn7Vuhsf5nUMQs5&#10;gjYlyRDarMNVYdTTKwpoUy6UtJYgoU+36K/6PSWp+n/H6JDanQQttEiLm/TWsxPQh6TzxTsM35hW&#10;5a9RadNalEAPSBoiVsNWQQ9D52vCky9Bbw4oadIbI4U7oTO3afnnKf/DH33yo/xWitCKbbSKjJ4h&#10;0fBW16XfBPxdrjnR+96mXfyfcScYx1t3pP0StJdDP5rkClhu0qhLv4Ib+hGvcIOucMDHblz/Q62F&#10;ljZtfOzSU8S1DPV8ZEyzP0UAWgIc0qYxN+7ZRzXCJl3+DCTRkb7BRjlvew16i7mZkxFGqJDUTmn8&#10;2KR5p4macc/fB8vPPE7UWLHlUtBSHNd0JlLyBGzcpDVbTws2Ltj4CrGxUbBxwcaXiI2XAjZ+SXJA&#10;zS8YuWDkq8PIZsHIBSNfQka2ATX+OoGCkQtGvkKMLHJrwcgFIy8yI78zysj8fJqblNgfjy04uuDo&#10;q8PRasHRBUdfIo5e5hz9MY2Aj+HeT0GHC04uOPnqcLJecHLByZeIk/1MRoiTC0YuGPkKMbJWMHLB&#10;yAvHyDH6NN+VcI/fu+JsrBRsvABsXKyEK9j4MrLxjFfCFWxcsPEM2LhYCVew8WVi4zmuhCsYuWDk&#10;GTBysRKuYOTLyMhzWAlXMHLByDNg5GIlXMHIl4mRF2olXMHRBUfPgKOLlXAFR18mjp7rSriCkwtO&#10;ngEnFyvhCk6+TJw8x5VwBSMXjDwDRi5WwhWMvHiMXIXroxaGUA3eK8gYefiHKJ5EzpoNO7/R+f6T&#10;T2fIzW1gs7Kkw08XrmdNhZvTdVbUuLYQTy9HWo9b5Rw+l71sd8glusAE4XOTNKyU8iSjjKgBAkZu&#10;TfNX+XAmLzTrgjTLFOY3p6dZVm7NQk9DPbdu3ea6FWZ20bN8m2sX5mCBmWemX28+/OXD3ovDL/79&#10;CnuWmqAjyZ6lmCW8vH6l+Bzz9iuLNb2X0a9UhLF9VfzKPIzchPv26almxci/+JPPrjgji75jwcgF&#10;IxeM/P850r8TwXGFrsz+htVBKAa7GdqlvDKHOP/Nh9/b/esv9JlGZAZnXJe4Fhm5BD86nO9zswaf&#10;8O/yIRa+lljE5i7FccjQ54v1jRidu7yxfjZdW47oml83Qz2zf/5wa4Z6ppIOWaBbEPOSTllQqiD/&#10;yfUsi7U2Be0ab0nFWcOsNiiJQy+G4XRB626CdnaBoV/SdVdCPfT/TM4qPccR1NWD5ziZlcb9wX83&#10;f/Ld4y9MYUSewBVgxJJtesKf9Ql8fyp1Ej2JaJtn3GOJtvoyaJYxIvkuSfo0451uhc7PfpclqMcn&#10;fwG/xesrGZ++l+g5pj39sFX2p0++U9LTp99FfPrw9aNPfzfh6Z9K/l+VTPIXkhAQW8b173YMCuPu&#10;eCcWiSx3uxFBY/Q+orcbj0hHYn8uLr53Io7DHkbbxfXvVgwa6Xe7HYvF+DstR5AQ7xHF4TeAoStw&#10;lksMxJj3CXDNMbEWxgvYz9OAn9BCfSu42jWyJyv4O6eFQgujQ71LkahCnpACfdVHolSL7BZ6Lugx&#10;oa/Uhf8xcihLXk5efg+e9TiIurgtkj4Q7Zl0H39mxNZLOz/9/b+SPvi9Xz7/NyjZnaNjsBPT5yd0&#10;DdTFw8D+jo4lR3iuLK3mpREayBZl2iFPhHnEZZC4EvFZsB5HBWpEjzSiTLF1F0aBxfIWuTRiOfSn&#10;u1a4ZA9mZad/8KPvHu8/f7g+Q8+wS0jp5Pc55A+2KfNTFjxDRL4dyQ5RpE0zST3BM7yWGGXHeWjX&#10;AbFPKEJG/F6lZEiWQlkA1NpulClzyXkJjiBvn9H4meX4vub+z3f+IWZcLzN/hcbWkdSncXribTTg&#10;kTYarbPBfn0N/xDbY1Z4w2OqYbCj+MEbuSb++dNpXvPm0JZO9bo3fMs01asuBnv1AvbSLpS97kmb&#10;hOAHEO1g3ucl6SQ+HfL+TK3Yd4/PfiF98MNPW38ca8WWwXoxWY+3QOh1jj5NlpZ3Ke+X31LehBYH&#10;dK4TWIOoXsRn3xZD27qBtqkXqm1L4Vh2thyK0WyMVhUxbRHTFjFtEdMuYkyrBjGtcaEx7VvhvZ6z&#10;Wslm//PrgwXBXKV4RuHW7X2aWelKZgzmcmbMrwE2uI+2F6B8l+cI/D21Kzy7uwrP8wnOQMzKz3p9&#10;4HR2fjdy50WQA6KvwW/0Ldqk+w6UOq06DMvBoDmGlFUHY+SwTHiyOR5/JcDM8upP/6vzndc/+/zX&#10;FgJxl1ZwyIS7S+i68NkIzSXKhDjG69nZ5s1gXo/hPfw+I2b5xle+/U8Lgq8CdS5ZRT3IUPqx3aRs&#10;LuK75H+HPm4TSrNam3Tt9X/uSM97C4q3ekF435U2oN1Ligz7NCO4EkhglhHN9T//j97fIPYxUc2v&#10;kK8T7qPv8RyTT4y5uz7W82u9AxjcJyZI/jEXQsZRD0kOPCRtqjK+Tff28wbzke+11//S/AnKd+W3&#10;FwJ5A5CzyNKa8KwmWQuX+0k6jTOXcsFomx04u0w5A5PiDYvOaEti3vce5VWG+ZmhjraFtRtv4PUE&#10;HU9q242dref7BFPlflP6WMI3oLyYl8w//53e1xZI5mW+8wOlbAYZIZUYFXeFdEjmqBUmzQh0SN4u&#10;zRGolENC78wTosVvcYyj8hYzbG9AazHujmv5KZRt6SAyF/AGjv2xY7zJeRBbz0feb/W+9vU3j/9u&#10;gSTeJRuq0UopZkNVQskiieNcmkGjHFnUpXHeJf9RJ8Z1iWEdQeLvBBYHkc4r9XcTW2eV/HW+wuuY&#10;1rMeBmM9cnRe3tP379rvLYTkcd2WSv8bPA4u09gvjVhWf8VXFssaj714dEaRwcJg7ZBvgrEWrrNj&#10;kRdbTT8aeZXOifUdQOKQ1rizmpVgRd1MvdU/+wv7vT/84fFmjLe6GPGCPnm8EGGrlxG0n1C+8YR2&#10;Ik/D7067fhybGgKbvpfS/jRtP4SQVdmh+VaczfLZdJWs/sqwZraeU+9v93/8tPLJzwQ7epcwx/ns&#10;w6Bf2ZB6N7blS14Gs3yBFi7W/F6PtFSmtbgdyug4pL8a2XGHR0z426CdIv7qXvTXeuT1oX0fZRi2&#10;Uyq6NtrfC71JCBzNLIM82xXRs94VFV3XPP03oJgjbcbvi1KEFuP2RaE3lnc9tzg/VOyMYrNexc6o&#10;q7MzyhK0L/u+gXgG9t9EtUPsiRZ9VisQCxY+Lwvn35168Sw8+qaLgocLHr56PJx9/5a4a/Admj1+&#10;Bf3H9RRsz+Ar+Kzzp8ZdW+ucncM8gHlGhuAso6O0HixCtIL5RYXmCyy+Xt+lvYSdSD7EpLl/jeYS&#10;8Df7jmWZ5oTEaCWPjJaIEY+ZjZrtuteYO18FmXTp2HlkckeYhWsRovics5TPuF5cDVnhCihRVu/S&#10;CqG+xLLjNmDb55/QziIHh6X19nA1zUzlM3rfyyOREsihRDMtJZpxwd8mea4GZSRJIt62DSLxGqut&#10;s0Flrd4fuK5M/7wa++a6mobfGoHk3qasJns7HUqwG7CcOxIn7CXWNKu7nQFct1XpY7Feo8Le7g9U&#10;+NbqDxSv1qzSKc0mq9tkxT4WXmu/cjZgN/4ymOAdaRUe5cHZ4FED6k3Z2+Rly/4YrgVP0NqCJ2ht&#10;VfuDktvudBV8+NZ+7fwX8db3G2eD2nYL+7VWp8426vQEjVUCt77DjkGVBWVrBx+yUQcAFG+1UWeF&#10;TcXqGiuqVNhwlR6cWcX2G3W6w4eNh/2BgaXNvu6yooFYbdS2sPjQxnPaUK6zry283Id2hfCsN+hy&#10;dh2/1e09LKqsqNsE+c5j6k3dtvEpNlvb2GCz1SLtrJJ+4yj5jEpac+jt16g7+9vU11Zzu8NaYrFf&#10;XcViZ1s/G8AvgNSjwmWFwgpZKKCs4fmgGYZHBcDdWq3T9RuP6JTtHThle6cKHQN9rj8GuOurj0GV&#10;H2zgc+w12TMyCX+9AqNNQY3Hg9trBHx1ix51rY76vY7t1x5g9Xp9GyS9D8OiXmu5A/l+WTG91m7D&#10;Haiy19yCQ6pp3ldhpCiqV9mF77pVDKPzDKNKs0HjosV6vdvCXjd34CS1K5tWtwfw77sDw7yPwGoK&#10;fH3sDjRvt7lFw2uthoJs2HCOJvvnNGw4p+w11qNH19nRWvRojY7u10jdW6ur2I/WqtIfOPhV7Q90&#10;KHdBzy1vtbVOI7T1oEOd3cG0w5Ofvj764h9//HN4Bhv0wwK9IFXbalGxt0OC2LTXXGjzoLmD+8aa&#10;D7C4LxtepW7jgfp6FavrVerFh0gBAMoWndywK6xYxaJVAxPYauKtv/TVv5yoE+e5O9347Z0brz33&#10;fx//+rf//vM//cZXnn4Opqy1CqS3tb1xNtjfrdEWOVbQ5rj3tRLbHKfoHumHYpSYgqguUxArqh9W&#10;zwApsM9mGbWIfS6VVce/Gf37aAu08CM2nIELRBpQfBr4/OEPXn69wmhAYTQgp9PAyMW9jWb1bLCB&#10;6ghEimqIfIrKZEL5mJVs4Csy/kCLKghro0o326g+YAyB/8O3TbjFRvUjvNGuTQN5116l4fl/hJQC&#10;w2oX5bUAAAC3bWtCU3icXU7LCoMwEBT6I/0EY4nao8ZXMGmLRqqlFy0Eci7ksuy/N1HbQ+cyw+zM&#10;MrLNLVQdM0BwFExDiNNGd15oiGiMDVcaSBJhV/YaPPeDcYG8di29A8UkLIhsspC39eLOQyc8iYt8&#10;Q3B45sExICj71WTChVnpG6z1RimkBS5rC+O1Wkds9DfpNrqdYYiNF/MLVf8wkIaouHuleGEg0eco&#10;JbhrmizzV8/RKf5pmlLEQmUWcMcHGEtbktGSn+8AAAq1bWtCVPrOyv4Af1e6AAAAAAAAAAAAAAAA&#10;AAAAAAAAAAAAAAAAAAAAAAAAAAAAAAAAAAAAAAAAAAAAAAAAAAAAAAAAAAAAAAAAAAAAAAAAAAB4&#10;nO2djZHbOAxGU0gaSSEpJI2kkBSSRlJIbpCbd/PuC0jJWa8d23gzntXqh6QIEqIAkPr5cxiGYRiG&#10;YRiGYRiGYXhJvn///tvvx48f/x27J1WOe5fh2fnw4cNvv69fv/6q99q+Z/1XOaoMw/uBvM/i9vCW&#10;/rm7to7Vbyd/rkdXDXs+fvzY1tVK/u7/bH/69OnX32/fvv388uXLf/qi9he1r/IpKi/O5RjnkU79&#10;XK7az7Hab/mTdp1baVpf1bFhz0rOnf4vOvl//vz51zb1T/8tuZQMkDkyYj/nVP7IFJnX/mwX9GvO&#10;JT+3E9oC5Rv27ORfMvL4r+jkzzHkQn+1DJFztRX3WeTHNeA+vjqGPgDKYz0x7NnJ/6z+T/l37wzo&#10;eeRef6stINfatiz9zFjJ33oA6PuVnnXD0HNN+SPXklVd6z5IX/eYwHn4WZLHdroh24n1jOVfbcRp&#10;DP9SdeL+c7QfXc1YnG0fp19n+ylZWd4pD/pt5l3XeSyXsqxt2iB6hjHJ6pphGIZhGIZheEUYx9+T&#10;R7DXp//zby/vWfLd+h5c6mu6NvWueITL6O1qB8/mZ0id8Jb2vruW9/Od/M/Y8Y98hnme93W+xC69&#10;lfz/hv7zFlz+9LNhz8Omjk0m/Xfp28MX5GvpI53PkPokP85d+QNN52+kjFyP/ci+LNsv7d/apZfy&#10;tx/iUdtAyt9+Nh9zPyl9ic4suSAbbL7s55z0C9hnWCAj7HYF51HntA+T9me3HdoM90KemRby7uzZ&#10;mV7K33X0qOOBrv8DdWi94L5tP459e12M0C5+yH3Qdl/3/0o763jnb8xnSvbr9Fldkt6z639AtukD&#10;LuyrKZnhb3F/Q5b8v5M/fd8+QMf7WJ/Azt+Y8ict/ADk08n/KL1XkT/P9vqbsrG8i/TF2xfn+t7p&#10;BvSJ2wm6xboYdv7GlL/P6+RPnMqZ9FL+nNf5w/527FtLP1tBfaU/Lf139u3ltdRt0dWR/X08R8hj&#10;5UuElb8xfYi8p3Xl8XjmTHreph4eVf7DMAzDMAzDUGNb7Jv8PD6/Z1w99oAZY78ftn3xs02+iwu9&#10;FX/D/MNnZ2fT6vzg1gnoDseE59zA9C1CXuvza19nP8zyoK9GP5yjs6sg/5Xd13YwfHzYjtAb2H89&#10;x6dIv1DG7ttn53Pst+Mvx2gf2JHxSQ3HdP3cfhfXe5Hy5/puXqd9gbbvWub4D7p5RJ7rl/PP7Lfz&#10;NeiI6f/nWMl/pf9XdvD0padPHRsp7SL7sWMwzhzLdlngk9jFCwz/51ry73x+4LlfJS/PBSzO9H9w&#10;XIDLybl5zrDnWvIv0MnpOy94hhfW4c5z9fxf6Qa3OT//HatQzNyvNd27XO1bveN5fN7ZAhjD5/XE&#10;jTid1M/d+J9nAOT7v8vKsUx75D8MwzAMwzAM5xhf4GszvsDnhj60kuP4Ap8b29zGF/h65BqryfgC&#10;X4Od/McX+PxcU/7jC3w8rin/YnyBj8XK5ze+wGEYhmEYhmF4bi61lXTrhhxhfxI/bMT3XkPjld8R&#10;dmutrNi9I67g/dx+ZfuQ7in/tDM8M17XB9sbtrnCa/CsZGz5Y3/BJrdqSyubnOVvfyJl8vo8LuPK&#10;nmCbwepeKDN6zPLP9uh1Cp/BpmzbKza7+t92tO6bPJmG1xDDr4cNvms3Xf8vbNNjG1tg/U/a9vnQ&#10;bn291+fymoSr7wuRR8rf646xBprXxHp0kBG4Xnbf5DIpfz87V23GcvU1nfwdb+Rj9h+zn/5Jeuw/&#10;+r6Yj5FP7vd6ePeMe7km2Mch+4VluXou/qn8u/2d/NMX1MUi0a/R7aR/9A253TH8FNbz5MHxR2fX&#10;/+17K9KPA7eSf9cebPt3PAH9PX1H3b3s2kbGqJBe+ikf9Z2Btux6SR1w5Ee/lfwLr+NL7ACs1pzO&#10;e8172cnfZcjvC/uaR5V/kTEy6cfbra/Pca+nmWl1bWYXl5M+vy6/1f7dfayuzevynK5+nmHsPwzD&#10;MAzDMAywmlt1tL+bK/A3+FN2cazD7+zm1q32ec6F5wodvT/egpF/j30YtqHlnBpY+ed37cW2kdp2&#10;zD/f5bDfqfD3RPD/gY/5WtuT8C1xL5Y/37PxPb/qPBHLzH62jJuHI/3f2eat/9nmuz6209lGa/+M&#10;2yJx/vh6sAFyrb9R6G8JOcbEcqYs+IjuraduzVlbOxztp2/mOgEpf0APuC1g16ct2DeL/Ch7zhux&#10;36+bU9Ltp936u0CvwrXl3/WfS+TvOR/o7vzWoL/JuJN/Pg86n27BM+kV5wpfW/9fKn/rbXSwY23s&#10;w0M+5HGk/1P+tI1Mk/gQxwg8sj/nEjxuoo/Rr24h/8I+Pffn3TzyvDbHfzv548er9HP89+j+3GEY&#10;hmEYhmEYhnvgeMuMmVzFf96K3fvqcB1457Y/MNeLvBcj/zWe3+D4eubH0Y+Zg2O/XaazsqF4Dl76&#10;6myH8ryglQ/QxygT12b5sf86fh+fpsvT2aNeAWygaQ/Fbuc1Gjmvs6kXnlfHz363XDsU2z92/m6O&#10;l+279ueSNmXMcqXf0f2/81ViU352+af+o16591UMTzdPKOl8Oyv5U8/pR/T8NHw/2GbtH7T/0Pe2&#10;Kj/Hco6X91d+zzLPb8VO/pbZn8p/pf9T/jn/135kjmGr55jn8u7Wh9zJ320USIs29uxtwFj/W//d&#10;Sv6F/ZB+znMu4xLaA3mc0f+QbYM02bZP3O3vFXxCHv+tZPye8vf4L+f42QeY/sFiNf7byb/Ief7d&#10;+O9V5D8MwzAMwzAMwzAMwzAMwzAMwzAMwzC8LsRQFpd+DwQf/irWzjFAR1zin7/k3EvK8N4Q33JL&#10;WP+YtXMyf+KxKN+l8ue6jkrr7LcWujiUjownPuKSWEDilrwOzlGs+1H9GmKj4Npx9I6d8nd4iQvs&#10;Yvcpk7/r7rhfykt8lY+Rds4XIN7cMeeO1U28NhBrCGWfZS0yx5vv+jX5nzmX8x0/S16ORbqkfok5&#10;8s+xUe+xrlmu10a5OJbrfxEPTj/lfjs6PUo8l+/b3/6hLex0APG6xJJ5TkHeG8fpZ7v+Q/6OCVzh&#10;+0794ljKS+qXcykn6V5L/2dcfuLnMn2bNu191LO/t+HvKbke3G5dT7v7ct4dXhvM97Nqh36GIrfu&#10;ex9w5rni+TI5d4A2lBzVL9AuHJ96LXbtOvsr/cf/o/OyTXveV5ce/Y/7Slm5r1r3rcrqtaJgJbeM&#10;De3SpGw5j4W8EueV7Z62mRzVr88jT89VeivowVX/Pzvu/RP5c47n3GSafh528eBOt5uHRJ3nNyou&#10;WeerGyt2OtN5ZTv0+DjLfaZ+6f/dfIW3sivDkd6FTv45f6Pg3cB9lXtCxp4jdAav6ZjXeO6Q49Wt&#10;c49Yyb9rr4xTrB9W7Zv8L9Xnu3VKPW/qDEf9v/A8i9W7TCf/o7LzTKzyOg/kRF2yNtxqrGadmfJn&#10;TJjrBHqdL68r2L1be46Z3x26cvDdQ/RNrlnXcaZ+4ehbuxx7j3mLvKOu8s15GgljBch6Qb+n3vS7&#10;9JHeO9Pud++Eq7GAxzmXrBN6yXN6V7+U+0iunPPs81aHYXgz/wCggvog4L8lowAABXVta0JU+s7K&#10;/gB/aWAAAAAAAAAAAAAAAAAAAAAAAAAAAAAAAAAAAAAAAAAAAAAAAAAAAAAAAAAAAAAAAAAAAAAA&#10;AAAAAAAAAAAAAAAAAAAAAHic7ZvNjeM8DIbn6HOq8H3vrsJVpIpUkRbSR6pIFT7npu8zICIcgvq1&#10;PLPAPocHu4ht/bykSEr2fIUQvgAAAAD+Mqbw52uOjG57b/PS2O7IsbS209vv5ST9zmYfd4g8Thj/&#10;3u6rsV0Zz9G+H43zkvufHX2/4rOeD9yUxmfRqvHOerLtf9v+i5rfVohDL3Xv/R+w/109+/6fWyOT&#10;098U145eP3Zsr6jvGn/30HNKUZtTLtH2OY20jkun33n2Xwe2NRKtcS+psdm1q3WXXPOMPjSyf6kZ&#10;PJboA0viusT91PWaesSzWU9MPtP+Oh6GhrV+izbTz3rrf0drae0vMae0Llrj/zzAn4/4fMpmNkZN&#10;lVq/wycnl+6t8RGJyzoXpuzncW14dlFjt/aXeWl9vHWm9faw/V9CPldY3qqPludq6oecPc7w01vB&#10;jjbO6vtLOVR0re1L0OtXNBa/0LVBbx6qHUdJk974XDt2277Yf8v49hw+9co1c4/E2ZwWeoy2/pU+&#10;Uj5g68OWXPSMz0xKB4khur5agx/TSvnpaF4cYf97+MSFLXzXWX63+4i5st+aWHILdWtBtLe/672f&#10;9oFcvOihR+fW/J8a+yhK49d1VU38/0n753iocd/NnJ+hrUZotX+upimt/1QM+C37ax1r83+uzvBi&#10;SaqGOWL/S2Kua+g7D66tb0bUQUfmPSL+a/S4ZA95RJ8zddjX9DV8z1mixRxt39u2rcM3076uo3P1&#10;Tw1HYtNI+2u9rB+k7P/T8V9sbvfwO4/wyf86fvaeXZ2lc8kGLWcZom/ruaenibSla3bR0NbWtfaX&#10;tnI+XrL/3vfdWecyVlsT9uzFSvN4F+7r3f+NaufofMWeT+VTNob22D81zxb721zzjv5gfdKeCY6y&#10;v9ZgS/St107N+UtKl9b134td/zImeZehY/bduf+n8/9+7eroLuh8UPvOU9e6uRxhz9m8mNh6zl2z&#10;LmrQPt/bxmzaqJmL1Ec5f0/VTCPrf52jSnZM+UvuGdHmqubhxUTRrOac++Y830vrdwEeYifRv9aX&#10;LyFvt7VybD37/9Wsydo9/mT8suQv+pxf5wk5Y9iMZq2ktDgbrfXTjKXV/ikdX5lrvVi77//X+xOx&#10;i+cLtj4ovTO4Gq1snfBU7chcc+fc3nuhv8H+S/heQ3v2T/mC1vRq7h8V46ze3hwEWdubuaafrdnD&#10;Tc74vWfFh34j/8s6kH9HfffkzSU3Vp0PJQ7bnDICabfUptaj9x2A904q5zuj6v9aZHzv2MYWxvmA&#10;Z/+Sbt7ey67Bn8Lbm7xC2znbqrRtsf/R/N9ie53DpgNzrbF/Dd6Z3P5bbt82kiV83iWn6oNWP2q1&#10;/5nx39Y+tq7S3wfu3Dv9oGUuF0fzR/DP6kS/e/i89+p5N+PZ3O7PZZ820r9+w/5y3q3nV/r+177/&#10;3JTeR+0/RV1TmttvxlLnti31qW5vLbSp3wGMpsf++rxtjrFI4qTNLztztLenb0v94q1LTe67cDuX&#10;JXzOPI9oPsfxy/cmOb+wz3q5RTR8hP4Yf7b9c3WBF5+8/d8zcW8NqXekubxg5yJ+JOOTM/DRmksu&#10;SPmSzh9rYQ5nIH1718SnvXcS3vlfbr3IN+Vn+PRS0a43l7P+pgYAAAAAAAAAAAAAAAAAAAAAAAAA&#10;AAAAAAAAAAAAAAAAAAAAAAAAAAAAAAAAAAAAAAAAAAAAAAAAAAAAAAAAAAAAAAAAAAAAAAAAAAAA&#10;AAAAAAAAAAAAAAAAAAAAAAAAoJX/AOCrivumi2J+AAADJW1rQlT6zsr+AH95LAAAAAAAAAAAAAAA&#10;AAAAAAAAAAAAAAAAAAAAAAAAAAAAAAAAAAAAAAAAAAAAAAAAAAAAAAAAAAAAAAAAAAAAAAAAAAAA&#10;eJzt2s+R2jAUB+A9cqaKvedOFVRBFVRBC/RBFVTBmZsDM9bk5UVa22ADM/kO32TiP/Kuf9KzLO9X&#10;13VfAMB/a9X9+vq+uf+b9637fe/+GVnO/pZvd7Ov5Hzu903tA11/3rt/Nz4//1J/in3veHO//rVv&#10;S3+aN/OiZHwO24py74+VfY/kvw9ZPmKjD8zimQzGjMWp+Z+DU+hju1AXavMTHhPr7TGM8e/k0u/b&#10;VfY9k/9Q/eB15nj+x/FbzsnjettfQ/6fpcy5ahmXzIZq75jnxV7+H2OdxuYU64HsNj/MEeT/Gb6f&#10;mPcNPQsOI/K/LtDvmJ7/ecI9HTsXuIzIf4l+x/vzX6XMtmnc5vpf2vzpuqUt73/z5z/3OGyN79IH&#10;cv6HtD8rc4mr7BfLf+zzd0z+13TsLvWBnP82HFdrr/SPo/xntQnZjz1nqP5vK5nftx/DtXL+5Xlx&#10;arRZ1p+t+86rjP9r9++6fkvJopV/2R/nALHv1Mb/3SUdW6wr7TBv/nM9/8vYL+N4yvv/rrLtrtSN&#10;g/wXy//S/b2mv2tsj98CavnnOt3K/9DIOh8fa4h5/+tsGvkMyXP0Vv6tOUSuC8b+svLYzt8C9439&#10;re9/p7StlX+pE7X3vS5k7rm/rEef/V0jm5xn7ZjavDDapPbN+ZdTm98f0v0/VY555u9/dqHd2jnr&#10;dH3r/a916v6stTz6d38/5V9q/7bSZhz7V33gpe51ucztL+F+l22PfKvN+W+7du2Pa8Zlne8YtvlW&#10;vIx1mO/l7ItzGJOtNdox+deyjO+UtbqQfzbf/+YTa+zQGMvfdC7d8HtZzD/2ofv/V/0cILbXqvPb&#10;dG3fAeYR7+eY9ZVVqhVT8s/rRlNr+zrMCcwH5lGbg815bvlm2DrnMLLf5X7w7vsGAAAAAAAAAAAA&#10;AAAAAAAAAAAAAAAAAAAAAAAAAAAAAAAAAAAAAAAAAAAAAAAAAADM5zdT8ocUYo2ougAAAzxta0JU&#10;+s7K/gB/jlEAAAAAAAAAAAAAAAAAAAAAAAAAAAAAAAAAAAAAAAAAAAAAAAAAAAAAAAAAAAAAAAAA&#10;AAAAAAAAAAAAAAAAAAAAAAAAAHic7dq9caNAGAZgh8SuQvnlqkJVqApXoRbUh6tQFY6VcccMO/N5&#10;bxEIsxYwT/AEkoAF3v1j0Vvbtm8AAGzSof3z1nn1ebC8279c25F8236b+N27+rALc/L/6j+f1YHZ&#10;97u2W5ZN02eci1nmvzX9MfL8z6GcT3VgE/l/zDjGR3+MdM7xeIewXVeHjAfTvA+0w5J0f69P7JPk&#10;eRz6PHP3UEb+WxoTSvmna0nneJL/4vJ2WMOU8T9tU2rj7zvI/jTzHte+7rXlv9dnwKH+bcp+Nce+&#10;pfKfM/bPVbOu1s6/efLc41zuWOG64z09zDi/pOunbj+Q5ghfE7bd4liQcrwPzJGGpPtSq+6n414q&#10;ldFd9+eE/iv1HzXq+Bos+Uy25PNwfL6KZdwXyCI+X4xtm/LfYt/+2/kv+Twc23zT1628rk0dE/K+&#10;6yuc66M+run79FL+zYzzWKNaazI/baOlPv/Y/j/uTFmHnXsNcS0i79tSv3DfcPY1879UyD+5ZGXd&#10;RvqclOMx7HNqx9eRun2bUEbp/LY453t0L9fQ9sfyT5nm5Y71BelaY91M+045l/w4eZ3YoubJbB9Z&#10;cj1gLP8kzgse9cXHgW2m5B/XAOO6717WhJq+TTzzXJxnv/S7sKn5d04hn7Hjfbbf53ixnNL8r9s3&#10;tfdzuPbrTrKf65bdu6WPv/Sx587/3kL9il59/18t5V9rXWTp/MfeMw7N/0r1Z69rQc+4LDjW/0b+&#10;Y+VM3a7U73f1YevPAWvzG/nH9p/eg36EuVCq39ewXWnOn/pC/wlbX/7NgznrlPH/Wvg+7//vYftX&#10;37e9WLL9x7ab3vvk8//SuH/Nfo/bl47/6nu2J68e/+O6Qhzb47uD7vM5+8y28+/G/PtA9un30ljx&#10;0/Vu1pF/J/X7Q883pTqw5XeAa5T/D7d2OXP2Pbff1wkBAAAAAAAAAAAAAAAAAAAAAAAAAAAAAAAA&#10;AAAAAAAAAAAAAAAAAAAAAAAAAAAAAGBN/gI7hxmAP4Ji9QAADtdta0JU+s7K/gB/koEAAAAAAAAA&#10;AAAAAAAAAAAAAAAAAAAAAAAAAAAAAAAAAAAAAAAAAAAAAAAAAAAAAAAAAAAAAAAAAAAAAAAAAAAA&#10;AAAAAHic7Z2NkRwpDIUdiBNxIA7EiTgQB+JEHMhe6eo+17tnSUDPz/5Yr2pqZ7tpEBII0IOel5fB&#10;YDAYDAaDwWAwGAwGg8HgP/z69evl58+ff3ziOveq5+JzpawAZfj3wf9R6fmK/jN8//795dOnT398&#10;4jr3Mnz58uXfzy6+ffv2O++wN2UE9PtHRtT7tJ6Vnk/1vwI20f6u9l/1Ufp2laaT1+3f+Z1dVPKs&#10;5ARdGr1epcuuZ+28ez5wauereuvsH+Vr33W5tG97HpoPeQWq/q95ZfWO+58/f/73e+gt0v348eP3&#10;vXiGuqgvC0Q6vR7pM0T+nibyiLy5F2WrXkgX1/V56qBpIy9PRx30evyNz6r/x9+vX7/+fu4KOvtz&#10;TWXR8iNNlM8zWZ8jPfcy+7sMUZ7bCJvH39CZponvjFtccz1FGp3zOLR9RT6kRxfIqelU7vigC9qy&#10;yh3XVB+qZy2f8X3X/vrMFaz8f1Zm1v/pf528gcz+6m+oU1Z37Bx6Vn3RLuKDL9A+qH6BPFZydrpA&#10;PsohP/cVVZ39+ZDPy98Z/+8xF7jF/ug8+iP17uSl/pX9fR3iwLbYPf5GWyB//vd+hqz0UdqLQvOh&#10;Tpku8LcuK+2RuV5lf2TU5738TG8rW1zFLfanHWu77+QNZPZXf4fvzfoofd39j+o27nHd/SS+I7M/&#10;etA2lulC06nNaRfI7/bHP/JM/OUZzTeuIeMz7E9fUX3QnwF19e/qbxnfHJoemelb+j2epQ90a6XI&#10;i/v4TcD/kcbvISd9LwP1xodkutByMvnJX8dD+of/77Ko/DqXqfTpuh0MBoPBYDAYDDo495fdf83y&#10;b8E9uIQrOC3zNH3F257CY+XEpVjPZHGBe2JV/urZFZ/WcZiPwqnOrui44m3vIavGtqtnKs6q8h9V&#10;XHq3/Fv5tEdB5dY9E16nK3J18fx7tetMVuXV/P4J51WlPyn/Vj6t0pPzhs4p+h4F53iQhXycA1np&#10;rNKBxhW7Zx5pf/TjnFzFeWncXmPmVfrT8m/h0yo9EaMLwLPC8yHzyv7E7VQWlbPTWaUDtT9yZvJn&#10;/v/KHpoT+1ecl3PWyr1WHNlu+dT1Kp9W2R/uWPkj5RQ9/8xGyNz9f6oDz6uSf5crW6Eaq+BG9H7F&#10;eQVIq1xMl363/Fv5tM5P0oejjGgP9DWe3bW/jhme9lQHp/a/Fepv4BqUd698U2YXrvvcwdOflH8r&#10;n9bpKbO3zjsZF7TszEYB5RaztDs6eA3769jJx/fiKS+IT1POC3my61X6k/Jv4dMy3s5lA8opVmUz&#10;J3eulOeRZ0dnmY4970r+rl6DwWAwGAwGg8EKxL6I+ZyCdSBrmFUsqksTc9sd/uce2JE1gG4eWeau&#10;LPcG52JYd3sMfwXiH6y/d9Ym3fr1mfsZM65R15SB+E6s8FFldtcfCY9dB6ivxre69q9nY0iv+sue&#10;5xnuab2d94p77pf0zEGmM57p9El/8ziGx2iz8nfyymTM0nXXd8vI9LiDVRxJ9+RX53GUg/A4re7V&#10;1+dJoz4HnSuXo/FA5eyUD3CZ9BxRxZ/h88hHY/5al6r8nfJcxqrM6vqOvMQbVcYTrOzfnbcEXczS&#10;+S/4Ou3/6MrPM2TnO8mrOmdCOchSnY3I9O98R1d+lZfu13cZqzKr6zvyZno8QcePkd+KZ+zsX+l/&#10;52wR+fqnyxd50P2Oz9L+nsXis/I9r52zhFWZ1fUdeTM9niAb/5Vb9DZf7fu52v8zXVX9X8vu7O8c&#10;9Kr/a95d/6/mf13/17KrMqvrO/Leav+Aji0+huGfdHzp+CuXaTX+q9xu/4Ce4avOn2e6Ws1ZfDz1&#10;MU55xax8RTf+a/qqzOr6jrz3sD/1rtb/ei9rm9zXPuQ8ms//PY3OkX1On83luxiBzoX5ngEZ/D7l&#10;deVXea1krMqsrq/SZHocDAaDwWAwGAwq6NxcP1c4wEejksvXHx8Bz+ICWbv7HszVOoL90s9EFWer&#10;9mO+ZzyLC8z2MiuyuIDu2dX9/yfrV7UVsTa9nnFu2J97ngdy6HXnIne4PNJUa/TOLpke9FygcqSV&#10;vm7lG0/g++/VPlXsj5gTfmOHI1Q/o/Erruueefbve7xR+cIsjyxenXFGHS9Yxft2OLou1qlnE+HX&#10;M33tyLjiAk9Q+X/sjwx+biXjaFUH3kc0Dqfn+Chf+4VzbnxXfVRnJnheY+v0kyxG7f2Ftsf5FbDD&#10;0a24DvKr9LUr44oLPMHK/yMrfS/jVXc4Qs5SaF/Pyu/k0Xy7MzMhD22Wclw3VTmMberfKHvF0Z1w&#10;nZm+dmXc5QJ30Olb+6z6eK/rDkeo77XM+r+O313/37E/Zzv1LOdu39K9A9pvdzi6Xa6z0teV/q/P&#10;32J/9//I7uM/+sdPVum8Pfm4Wtlf887G/x37oyO/dmX8P+HodrnOTl9Xxv+ds44VqvW/ct5ZTIDr&#10;2m87jhD5sJ/OMbNnsjlwVl6VR7V+PplbX+HodrhOT7dT9x0ZnxUzGAwGg8FgMBi8f8Dn6NrvUbiS&#10;t75b4x7vvtfYwAl2ZX9PXBRrXjgA1pSPqAN2PAHrWmJ6uq+y2wdcAY7hFBpP7HCljq8FYha+biR+&#10;FvB9rL4Ox2/oepUzGPHRmA1tS+ML6KvjdlXGzv5dXrtptE66D97luFcdQfa7I7T3eI7rlKvpApHm&#10;at/KdMT17BwLcQuNszoHo7/PRT3QDXol1oXfcfkpQ2Px1VkBtUXF0e2kcZm0rsp5Ukf9LaErdQwo&#10;D0tcD/torFDTESel3Cpe2KGyv16v7K/xcdo9bRI9eXxL8/L4dsWrZfyJ21z9mHLIip00AbWfxx89&#10;jpvxe1fquPrdMdL7+wSdOz3dt+XyeBza6xNw+ztvQD76m5TImOkGVFzUjv0rHkOxkwY9Ku+Zyat8&#10;mL9H8EodT7hDyuUDV135lhV4jjEus5nvtaAPOV9Fn9CxqeINvf1W/XHH/gH1f8rjKXbSKOeo46DK&#10;kX3P7L9bR+UE8fkdd6icn+7HugId2/Tjey3ig2/0vRzcUx1k15Vfy57vzteDyv74MuXUHTtpVCaf&#10;dyrfznf6h7eZkzoG1Aa6p8fHZ9ettpNT/k+h4wdzzOzeao/d6rrvJVqNW35fy69k6daut6Txsiud&#10;nNbx9LnMd13Z/zcYDAaDwWAw+Lug6xhdz9xrHtntSYx1kL4rZadMXasS787Wgu8Bb0Fej+ew7js9&#10;R1Khsz+cAOl27K+xFtY7PPcW9HmCtyBvFo8kTu4xG+e0iD0636VQ7lbjFQGedZ+jPLTHIDwmq/y/&#10;6jNLq3kTQ6m4GC8X+TSWoxxyxylpPbX+Ki98zo5ekF3LUblO0J0xcY5HuQiNpXc+w7l75ZXhCzxG&#10;qvXz843OwVb+n3KyMr1u2d5sb//Yjdinx3yxbbZvm7YCJ+JxYuyt7aLTi8vucp1gZX/s6mVmsf8V&#10;j+g2CjAHqGx6kp9zQd5fsryrGLDuD9J4N7HW7LejKu5VfY3urVKuJfMZK724v0OuE6z8v9tf5wm3&#10;2p9+SVz9UfbXfrFrf/wGeanPI1+3/2pvB35EeVXlD8CuXqr6nmA1/6OecIy6B+UW+2u57odvtT86&#10;pBzVy679yUPHDrW57nfZyQd/rvyfy+s+P9NLds/lOkG2/vN9RTq3yM5fq24cK3vR/nX/wz3sr/O/&#10;6txyoLOb93HNk77Ms10+Pv/LZNF9GCu9+PzP5Rp8TLyF9eLg9TD2/7sx/P5gMBgM7oVs/beKZYC3&#10;9K75jmc6ha7XuvG2ip2eYFfX9ywzy0/jP6u9kQFdl74FXDn7UIH41+5+zVuwo2tP/wj7V/lp7Edj&#10;FX7GKeMIHcQtPJ4Od6a8Lv2PM3HMfZUP455/J3aqdfB3JFaxkqxuGpPRduHyKLJysrrC/7iuNY7v&#10;Mqm9iFM7V7iLyv9rjF/PS9HPlPOtOEIvB93BnWj56EXP1aAflyeLOep3P39LO9J4OvJ4G/C6BTyW&#10;7HxAtg/bY7PEz72uFYen+Vb64HnixhUHu2N/9/9A25aOUx53zThCBxyV8nGuw+7/XfujFz2P6TIH&#10;9GyPQtNlNlZ9Zfb3uYieravyUv0ot9jpw8vh3glW/t9lyvZaVByh64Q03fsf72F/ZKKtZTIH3pL9&#10;K27xWfbP5n/4QvWXuo8Cn1RxhK5T/H/X/wO7/g7flOk8m8Pv+H+tWybPPfx/Zv+OW3yG//cP9fdz&#10;sHruUOcpGUfo5ejZwap9e1rXhc4zq7OZbjfFav4XcPtX87/Od2bldPbvuEW/d8/531vHvdc7g/eF&#10;sf9gbD8YDAaDwWAwGAwGg8FgMBgMBoPBYPD34RF70dn79JHBfhP/rPa9s8fS32kRYG9M9nmEPnVv&#10;qcPfaVxxiexL83x9/wjvANIP+zeeyVN2dTnNR/ft8ansr79jwr4j9tnpPrcsz2pv8K3yd3v11Yb6&#10;HhCH1hvdsodM+wT5PattV+jq8sgydV+k9o2s/zjYr5bl6Z9qb54/u9obsmt/3stE+vjf37Gh9n9t&#10;vIb9/XcH1D70ww7sI66gfanbyxbX9bdFOqzsT9uhTzs8/6z/c538eZeb7qHUfZsB2pu+a4l9fvqM&#10;7rHVfLVNkobvJzgZQ1QX/q6hrG8rqFtXnvqCzPaMvfiGVZnkqe/vUZn1/XIn9ve97lznf60n55J0&#10;nFRZuM939IrMei5E86U9qNxXfNPJfnE9X6G+AHmqvk273PHn2dkBzcf3lq/kx49r/gF0p+9iUz0y&#10;5vt8pdKxz3m0TtpffU+v7mXX+ZTmkb3bj/bg/fB0TOCcUzafcWBD/+3Mahxm/bQzliPL6dywsz96&#10;1TEL/+ntSO2v/l33mpPnif31XCLtV8vM3l3l86zK/vxPO74yJ0C+7ONAfnRHG878Orqr/Krne+Xd&#10;dYHK/uo3AW0xixXomVFd31BXnR9W5xsy+1OujuV6Xc+lep/Scx+d/ZHJ29cz0MVdducWke6q3N14&#10;d9Ke9N062pc+2nmKwWDwofEPiCRqout3vRYAAAR5bWtCVPrOyv4Af6I2AAAAAAAAAAAAAAAAAAAA&#10;AAAAAAAAAAAAAAAAAAAAAAAAAAAAAAAAAAAAAAAAAAAAAAAAAAAAAAAAAAAAAAAAAAAAAAB4nO2a&#10;iW3rMBAFXUgaSSEpJI2kkBSSRlKIPzb4YzxsSNmxZPiaBwx0kOKxy0Mitd8rpZRSSimllFJK/df3&#10;9/f+6+trSoXfg7Iel0z7EulfU1Wf3W435fPzc//6+vpzfst1px5V1i1Vvn95eTnYY+v0r630//v7&#10;+y9Kdax6P6P/afvP4P+ZPj4+ftoAcwFto64rjHbBdYXVkfgVzr1ZmnXMOLO0+rN1ThnSP6RXUD7K&#10;MUpzpIpXaVb/5/yR/V91S/BFH/+Jz7iIL3KczPmjwohf4ppnS5VXXdexnpnNRVke8mNsyvMsW6af&#10;VJxZG0i7VL7P4P8Otpv5/+3t7fCOiH14pvfHTCN9QZsgvNLinPZH/J5WHcs3vJeRXvd9PpNp0p66&#10;si3nHPjo/p9p5v/sO32eTEr4sOxY7SbHVMpQ9zP9VN4jr/TfqB1n/67wSh8f1vlsDiAeZeT9J+89&#10;itb4P4XNmG/p5/lugO2xYfbr7Jv0vXw3GI0V+T6a/T/HkPRVliXLO6vvEo+irfyPL/Ft9rWeTn8v&#10;6ONJjrXZ92bzUdaD/Hp7yPE802TM6TbpZJlu+Tvor9rK/6WyUb4Dlm37e3v3Ne0k/cD7BGnRpnjm&#10;FP9nPMYk8iLNXr4lPer8r5RSSimlnlOX2ufNdO9lL/nWlOsgl7BhfRvNvmv699RftfZ5tT+sOdSa&#10;yWzNeo3S/31tI7/zR9/8S2shrJv082soyznqR/zjMbu/lN7oepbXLK1RvybubM1pVua/iv2y3Psj&#10;X9Y88pz2wjO5zp5tJPdeOWcNl3s5JrB3sya82zrLmeuJdY/1Ztaa+rpShfc61r1MK21Xx/QZkFde&#10;ox6nxHol90mXve6lMp+j7pdsb6P+z1obtmY/vms09le83Mct6COs860JP1Yv7JdjXv+3IfchEHsZ&#10;dcy1yrRVptnzGtm3/xNBnNH9kf9HZT5Hff4/xf8Zf/b+kHbinL0Zjvgz/8lYE35qvfqcl3sC+HpU&#10;p/RBt09ez/LKsNE+E/ezP3OdeY/KfK628H/fRymfUKY8LzHWMX4yltGe14afUi/CGDf4jwAb074Q&#10;c233fx9zco/ymP/5fyLzKPX73f+zMp+rY/7PuR079H6SdS318Sl9g7+Iyzy2Vfgxu2cYtuT9Oudh&#10;xnDiYue0NXud+DP3KI+Vg39r8SFtJ23KntnI/6Myn/MuyH5b1il9R9/OumKP0VhF3Eyv59f92fvB&#10;mnDCluqVYdSDuaT7N+fy0TcYz/fnRnn1MNpA34tMGxM/856Vufe1S2hpvUA9vvS/UkoppZRSSiml&#10;lFJKXU07ERERERERERERERERERERERERERERERERERERERERERERERERERERERERERERERERERER&#10;EREREREREREREREREREREREREREREREREREREREREZE75B+Hl45q2TuOnAAAAVNta0JU+s7K/gB/&#10;pYUAAAAAAAAAAAAAAAAAAAAAAAAAAAAAAAAAAAAAAAAAAAAAAAAAAAAAAAAAAAAAAAAAAAAAAAAA&#10;AAAAAAAAAAAAAAAAAHic7dbhaYNgFIZRB3ERB3EQF3EQB3ERB7G8gQu3piH/ignngUObT/vrTWzO&#10;U5IkSZIkSZIkSZIkSZIkSZIkSR/RcRznvu9P5znLtXf3v7pP929d13Mcx3OapsfP7Bj9LPfUvXUW&#10;y7I8XscwDH++h3TvsmOVfbNhdq3N+z21f9U3v/6N7l+263tWOeuf5XqdffvG2b+6XtP9y3O+71//&#10;1+d5fto/1+z/fWXbeu7X79u2/frM9+e//b+v+h7X96v3QK7Vd/ucRdWfHddrkiRJkiRJkiRJ+vcG&#10;AAAAAAAAAAAAAAAAAAAAAAAAAAAAAAAAAAAAAAAAAAAAAAAAAAAAAAD4QD8K+ay4UtoqZgAAEXJt&#10;a0JU+s7K/gB/q9EAAAABAAAAAAAAAAAAAAAAAAAAAAAAAAAAAAAAAAAAAAAAAAAAAAAAAAAAAAAA&#10;AAAAAAAAAAAAAAAAAAAAAAAAAAAAAHic7Vyts6y4037/NiQSGYuMjMQikZGxkcjIyNhIJBKLHMmb&#10;/ghwbm0Vkplf9bO1u/ceZk7xdDqd/sxgtBmM6buuW47jiEYBxvLnrUG4A7AYowv6Oc150q2Z3dh1&#10;bUEoDyd82APKd+kLBZ8wDMP/fTlinstbml518N7rQByUXo5A/PUGXGKREZOEx531kyoia7tUHiZ4&#10;VOmreJzY4vI2vyeUtyzLZLRyn/JHSzwKi+k4ehLAhEzG8iFzkRyWgHJQsP6zuQTTdf64421+T4B3&#10;XGfdjfCHrC89Xo5cBQAbI4MALv5qSEVnVD8suP7wLaaPGlGwJ599+rzN7wkZ3tU2DazjETQBWM5F&#10;6Yl/O/h123Ow9REKwNmuHcreyD7a8RJMpxaknyb86/g2vyfodGyFfjN+6kZmlnZejwHomwGVfEkD&#10;PsE1Lsx61Qx7+bmHL1/bv+tw/2c0JMVAvM3vCa2eNK6y/8BGNoYNfVnIPs6w+oWUPU7hqGL1mwYE&#10;YOOOJ4P1br4LoM+zJVMJn32b3xM6ZQdS8zE4awxLAPa26mFt20ILN0mAB7imRQLlqV9R0bM7vA2n&#10;4ei7cmRMqicBqO5tfk9Q/fwhAQx2hAObBFDIF8CDrjBBk5bhQY82rm27vvcolcNPzhYZmmo6usbu&#10;q9WsAeptfk+AxU2NCvMn6XwsE0mgvDq8vmtQADMSDfQA93hbxDOGFBMbSXMJrjPkLtE26t/m94Ti&#10;0hUTZkMOMRfLvTrir/H9R9oZZkbjyB4ACqDw18brYusWBZsEBIBfVHj+hdOQvM3vCbqsemxNoTWi&#10;o3esaUvo7RXH2DQMeLSeHgAcbH3fNsYWzVgm+IAaSAC6t2T+WR2+n7/9fCK5feHy2tapvP9gK/0m&#10;HdVPZE+v/OuyB43JqpwHxR0eUQCWhPhxrA/mbX5PGJbPVrYrqOpyc1ujm9OeKv12ctGF5KoH2J/S&#10;yt7pFoKkEJa4prV+Hw3J8AP8lyu6uQUux2ZWcm2QvsJQz1hLhhGUYEhg/5Mpj8BFdnfh4S/wpA9v&#10;83sC+eoeXvVze/19K84NuD+NdRrZFzF0Iyy8xnMQI904lPOgRRN5fXkJiwfXaEtLyPvb/J5w4It/&#10;8uoDL+FaYnzcxbMqrl3j5q67BKCL5Z9my1ZgwAMfBHAGfWnEJ6Yq09v8npCr1Vs0+TMY14HH84Ft&#10;7ZuRPP4WMezb+ikfrYGQRo+wCKDSDSSZKwx+m98TuoGXfVvwD9uABPR27LCtLfr/pwAwR1RO9zNK&#10;HPDIbzlLdCR9Ov5tEYlzX3/+Far+dvAdkY+4cOZ/zsAe+ONHV/ZtdI9+n1Z1/T8T/VjBbunT0HRf&#10;7//dUlbJF5ueOM1lA2c/PMf75PYvtEWqd2fpmGu1W5ZiNmZOkik0Fz3EDm/zewJqMez83SHRQVP8&#10;x3a92P8zswHpvkCHYw0T10/ecjYlGkTHWNfgEWPEIgHz9fxxGcG9c8yzcujVUBy8Wfv+yu10imyk&#10;NeTsU2AUyeLBp2rwyJvFfb//U9zcAPQtRXxwdBVuAyQ0LCj7x5ubAPiYTxadu5lPjvJVWHzd66Gu&#10;PwhAF536+vx3DnjW++rXFZM+uck0Y3TsEE+33H495j455FhdPjb68F8KgXizGEiAv83vCZyt9eX1&#10;OWJvOeu/LOTNb1facz7WfLr4l8MHwTIlfKCUwmrUqfKr89fz5xUdgT8Z7+6q+lSXjgQAPl31ku6Y&#10;WmW4OEAKQD5AOLacvt7+MZ1Ibj28O65//MPQdmqwuFEW77e/7HeM/xtFZ0Zf416wjV7N6W1+TzgX&#10;WfOZppp/1/9YIRGgXczHqgtTlsAefXTRqhokltOxLZGyRQlMWBdSy9f7vydJ3+PC8bF/X/+95kHA&#10;HcZgzxXi/kwO/UHYUsgh7dm7GeoGb/N7wkVz6PpOdUzjvv6UBsB8j1P/SfqGkQPhiYPit/k94aI5&#10;32noy8xvWB8xdNqt/73qjS3OMymH/5y/DELAt/k94eKf/xCa9tP44epXs7/+pwZwhpw0ILhANjH+&#10;Cv+YwFx590cDBrQBG62qPT9VjUF7FxYLhwRw7hT3I/xjObriceX7CjkMX4Zi54ry2xyW7fyULb6d&#10;yfMygqlQwQfFxWMWQNu7eaWd8ivrnzAE+rgz390qKnMiKjn6FLZIgC3Y81h03WfgfCU/fYfZE/Qq&#10;519Y/+gTlD3LGw+XPisKYf/oNtT/IEUMCQLiO2NGyJqmlkKPgzLpRQToIjg/f33/S4fdPrYscuXf&#10;doMvblCN4WEpt2WOa5gXtAjLRvRDz0nBEuucuXNOn0D7TIkLi0v0Nr8nIH+lpu2o1Q7jl8SF3prZ&#10;XfpLqytWTfypHaJnDdg4e4DNVKBEb/N7AvNX48ZuDqzkPg0UxXJmN5oeoxskuVJcGLFnri0uE1TD&#10;+hnz5mvm8rFFBVHqB/hzfs9v6jrJlwkrvR3v/8gxHdaBF53WsAR/tsJg5iRGzIHMXEAHEXlQobf5&#10;PQEXD3N3G/p27PjuOdl58GATjrOc32cwa1ucag8URPk9ZT6wNFb2SAABjLBTdg3ieZvfE3D58dCK&#10;4Nu1xe05Pb/jgNYQd3U/cq7o7PbDQjj2CpjaHBb2tCb8DREThm/ze4Licjbs4EiMzC34S2gAsPTf&#10;s5FbaxG861AIYPGGlDnvcaVHNFjHn+Dfo3VLAXqeEPPlz9COSCOUOSwfcbo2wsFXHcS7azERrCL1&#10;m45Khm/zewJ2suCCTtT0pP708Mam6W2Y9yUk65fziKMihynMq+tXVARbRqontHGj2Nv8ntDiDsbc&#10;7a271WzHBzbxNlAD4KUQ0AdES606ffcHQEXMcArOc8XobX5P4OWn7GdPPXsFk1VhW8JAwYC6Vwh3&#10;7pBS1DN8YptDyCmxAbDcKPY2vyco4q71RBlcXraWit8AsHJDgJRX3RPc6dTqP7nwZT72EiRyLdFy&#10;p9jb/J5Q0542cnNbpX9m+5oaCUE+fy7/bCSAERrjXHCJTEA2Nu+fTOu/lvj4N/ofOV9t13A194EA&#10;SmTr/0n1uGWi0YClnPFx5XjBQliwzEY1dyMBDfPYLPQ2vydg3944b2DWrib+Fqs3nOyzyzpDSsca&#10;to9k5DlbYuay4pAEmY6/2OLi3fQ2vyfkuFHX2jZdzY3g1Q9HTfYVBwBzmn+GQ658IWwCU7bI5BJq&#10;fvTLclbJvr//6VLYWw87eMW5rrFdyukf9pragE/AsxXaHmvKkMJgu9FUiL16Cd/m9wQ01hkj+3iN&#10;d/AACK/xBPt+dLWyV/6CWz20Q+JN0PH3RtpDet5+iH8q74wCcFd3KzeFUE1goI6YczKia8En3rJW&#10;2CJr/ci1c/SlTvn8BP+yUjD1hKfWXPUfWdT1bzuq6VqqbSvMeTlIAI14MNr98OdwHPvSIM7FR22+&#10;vv6thjXV3tfM3i+RgPYPh7lwYu64v52yXu7YsSyKp95aa8fQAQP/m8EfgFLi1/s/nfJl/5PTtnBr&#10;M/nDRSfI/tsVqNvVY7NfnX9aSDvG6JN3XPNG/jA8sJbIgbrA3ub3hK6npTfjEIeOyFP9fl35/HfQ&#10;HpvghIQkAJ2OGBLB+g+4X+r0Q9/BlyEKitwF9Ta/J6jeI/22o8S/4VEWkAqPf1wVgMGcx2Mxjx/4&#10;AifPWAAKesW1w98I+cBfiH8cNjGQz99A+wIoMCrF/A9/V9xCthBgHiE27tkloPmXYUw+DahR7E5/&#10;/f634x8fPx9LhI5PSvVTAHDG9A1Ow7EAJhwO66tPZOMSA/Y8F7ufYlogY/QD80+17NHRIANYc3D0&#10;yH+jAdgxZmhuXVEdaoqIGiXas2sOgqCqKDmU8wTzId9//tXuDtitLel62eYmfcp6fmaO8Cach8Si&#10;fksC6NoqNbIGyoSpmUPEREmCUUKYfgjr1/s/tP4de3ZtA45QXvJmNbi8DZa4Pc9yojCSt3RJQIu+&#10;UTEbMAyJfxt1j5kiFGn4Df8PG3Wa6ezb5rGFCJS7jnZE0CdhYBXYTW4x6sEsN06KNhAggrFIHDX+&#10;Av8N1njKZ98272GwAWcnZO5rORwy4Nt5EQQQJ38goKcI/lFacz79wh/gD8o67HE4+9ap8ScZLO82&#10;WP+NunYDYBvMOdva0fGnigsJ0yKNietSxLMcs9PtGEJ27uv7H52FLbvxaCtoPCQ+YJKDBpvAIu6m&#10;NgO0Ge4Iqc6+7mhMFmYBizOkMOmxbyWiMlxI6b++/7uhoz5y9gs4o+XyHZX/8W+D4rCnMTwHTOPB&#10;LWVP4RqIg5QDsVP1HMpJX+//VTsd2MYXjqAA29kNA/tfXyMwqTyqLb4ex37NAKnC6cY/mjON8PX8&#10;z8FFsuoQs1Gv38adjivbf3L04ZacwLPOodg8F3Isq5/gcGjPUbp6H47WX8//Glzk2QVo5pkXqOsF&#10;7OPLPOCgr8xGRP4B4l9qd12xFabpHF75AhYSzYPWw9fnf0/nfhvqDT8U5A31HptlHTgkBlIory0t&#10;3vusGx78nNk84B4xceEhgHne/dv8nuAy128OuvziyoHWot+qOnMOfHEP1Gc27AHT1Sh1PI7EMOIc&#10;EAjw8/X8YzonOrCspW8CYA1w08TXGRg9YWJ3m2jEsQC/Hc+6Gf1Ur8Us4Gno3ub3BOPttQXSZs/J&#10;Vqh68mUGx2rr/R4TtHfvU99Vqg00hewDl034p+osjM5v83tCp9R4G3x32twkcEnGD3W0a1qPub+o&#10;Ng3edzJySww3RNYv7l8f/8MpTUO9WLMa9K3KoW5TEBtdkgFT/+vQ/9F2MIEfuvIIt8GtXyB8ff5H&#10;caXjWDDn4eoU2K0NJkecjz2l4msWmCXQo/gGDiHQ7aFR8pzT19e/+9qztK24/r029Ta3rqP1z2Tj&#10;ql6oyfBC8yZoySfgswMzoqRROttf4G9vDX+a5iC5DwBofHbn4RNrnXnv/fBnJp5yBvXM78/a2bGv&#10;i/l6/l033gb6Qnve3AVpbkgNOyx+7meDm+6nwfwVAN2hd6ueDvX3TV/v/3LHMyFNeJMft3eShzNi&#10;XDxjDyxJwJ+dEiSBbqZdcvWPnY3i4evrP97ZsIIGpBhmVTw3VUMdngTE7GY7upkLI3pep+HWKVH4&#10;kwM1neuPy58X6Bf6/vtvvDs8DDRa1ZfFHkOxZCQA7fj6M1hsqOzAAWjgLrA43FtFahtc/uM2ZJwW&#10;8l/v//VmpD4vOsrQFVpCHvvWHSsIwEBxf9pX0zjfO/RqP95cTnLXc/wQT88JzCZ0Ccc8fH3/0znm&#10;hLp+nQQL1L89DP7tccH9PJmUmerur7twTW11ybqOkON9qUVHhp/o/1enBNrpdotVpAZASurkFV2g&#10;8+En8o2Xxp/Oc1IcJlNKIWcYE/h6/5cuKyL+Jbr9hByY0XAV/5ZC9s/wDwxIhOTi1e2+J6cVDtHP&#10;kdRkxe3wNr8n4OnGweyUggX/jozAWNN/tJn/veAMGn6vn0WKAPvRL+wvsj14m98T+KpTPOsjX18V&#10;yACc6V+sCPqw0PhHiPXm01oZjmE8O8c9DEihXNBh+Hr+6MpRrcOs0LVQZzh2f1Y8CpfVQVYM24Tm&#10;Wtvy/P+o++s4uFrF40/cfwiTfuX1Ie+b6I7Xc4bjfiRsA1KEy9A/bTPSjxq6Oyzr/pY1MtWdXtFf&#10;epvfEyCpgY07HbqxDv5q0dbtZ/77uKI/vO6+g5zPCj2vOBJzpodJANcw9PAD998LBAKBQCAQCAQC&#10;gUAgEAgEAoFAIBAIBAKBQCAQCAQCgUAgEAgEAoFAIBAIBAKBQCAQCAQCgUAgEAgEAoFAIBAIBAKB&#10;QCAQCAQCgUAgEAgEAoFAIBAIBAKBQCAQCAQCgUAgEAgEAoFAIBAIBAKBQCAQCAQCgUAgEAgEAoFA&#10;IBAIBAKBQCAQCAQCgUDwv4D/BzR/CDSC1LItAAAON0lEQVR4nO1dP2hcRxr/zXEgpZQMW6TaIiAb&#10;XMQwpDBIBhVJc4VDHFjDNUkRkAwpXKkwaA0uXKUQyIIUSRO4BdskRaoUBlvg4nhFCoO9cIWrFAJJ&#10;1zmq3hXffJo/b2bezNu3knKeHyxPu2/mzbyZb77/MxJ1XaOgoKAgBX877w4UFBT8dVAYRkFBQTIK&#10;wygoKEhGYRgFBQXJKAyjoKAgGYVhFBQUJKMwjIKCgmQUhlFQUJCMwjAKCgqSURhGQUFBMgrDKCgo&#10;SEZhGAUFBckoDKOgoCAZhWEUFBQkozCMgoKCZBSGUVBQkIzCMAoKCpJRGEZXSHEZUlw+7270DikW&#10;5/Zu9NzlDnX66Uvuc7q2K8Vya109zoud6p8TCsPwQYo3kKJumbTX6mPWy1sMFw3U/3eg99qeQwuv&#10;AbzsUOd1a6k2SPEvAK/VNaf8iw6tvVR1Y/SzBXqvrY71myCaneuZm3+f58PfK0hxBGAJUtxBVT+K&#10;lBtjPovRxBRVnUtstwA8Vt8mqOrbvffqfLEHYARgBCk+A/ARqvrIW1KKNwBW1LdXZ9O9MwZpNkPj&#10;l5G6rgC4pu4tAACqWnChi8Ew7AmaJ+yF1Bw0xkBd1yGFe+8tqvpPT517AHYB7EKKEap6bfbunhGk&#10;eARgQ307ATBVjC0VDxtjQmP7GwAEx4Lm/Zn6PGjp45vI3evBxc+o6heQ4hKA/wBYAknxJlO1JfQN&#10;VHUXDaMJYshXjV9Gp9cmjQ3VdRtSTK07VT3u0PYYswgpKdZ4HC4Gwzg/bCE+kLue3+4DGAOYwmRy&#10;Vf0IUjwDqZmrSuNoSjGa8HFyDzUzvYKqji2abmgy6wXkE9cEgN23qv4TUqxG2l1W7R6oT5vAiN0f&#10;ANDjHFflbwL4BcA3gXIT0GK+AeAg+Kz8uXgA/zusIDzeI89v48x2YzCZ0QGIcbt/WwLyojCM69BS&#10;vQ1sz05AizcHB873SaDcFmjhTGAPaqwOERFJsUOQFFsH8CSzj2cDKdYAPDd+yRnLdQAmM3gbKEeL&#10;z5BQBlij2EFVP0FoIbDEN9TiKGiBp/g8ns90X4pcBu7S+DaIIfjo+CWIfu5AL9w+cL+ThmLgYjAM&#10;ksJxlZKh1bfpzBKX6o89bYxAnP9+axtSLFtaRFUfKaaxrhZCqN4i/A4vF0N1baqnTUwS+sumAi/4&#10;YwAfBswsX/3NjLrsN9gA4DKMrwHgdIxI4wgLjbDW4JqIB2gy+RiGYFs9r54rfOJwaVzPZZOOpTgA&#10;MYxn0fkMmWn27/ey+tmCMMNgmyuXI0lxK7pQ/v9gq8MAE0fbGAyRp/r71FMfxsE7TVtWSxyX8TXr&#10;LoMkH6vV7dKK/AYA9V07UUm7WQCwb5Q2n+1DSGtgE5HbPILPNxGCHpN8R7F+RsgH99oRcObzJ87V&#10;xD2Qv+NtS8uh8TJ/vxoo0wkxDYNtrnHmMx9Aiu8R80JfBKQ5gswJn6VMbHEdg9TVEFLUU1Zvw7CJ&#10;+hjm/OgIzyXvnDWdoh9naHf7AD5x8g2YiE3pdw9+4uY5CplMYRPx7GDOywA0XwCN88FpGc10Tfic&#10;nr57TceuaaaZJqZrvuU5sKNoN0mkWExWVzWWABxCiv68zD6QmhqKWrThFfJUUBdDkJQ0iSLWVggH&#10;LWpnu3rabqoAVX1ZMY0dT9j3G1BI9dBiGjGNJBVmhISJn9p/5JR7Ap9WJsW2up/Xbn5kYCUxh6Gp&#10;iVT1ptGu6Ru6bs0Z0WvXaGBTk7WRooFuKXM7BxajSvFh/BdSPMxoYGj8/RxSzOxoCWAAVlO7tBEm&#10;0DcgBnCzRUUfgwjy5lyZYp8IqdxV/QRScHTgEFLsQWsUAGkJn3ZkzO1IkYDxMu2+m7PDRnuRDPMn&#10;PeUghREsJD7LhMWoUhhGlzCbiW1IsT6HvARzgLYhxRaIqLsvXi0BVjLMqXU0HXo5WGnJMeAJfqm0&#10;DR+GM7TPuAM9pkz0U5Cp8Eq1kb4ow9EKV5JfQRp9tZUZW99Sw9d9+DBsmHQ5gBRdQrB5IHNvyfh+&#10;C6SRujRMgpWZUCzypOforfnzWUVJwnkJ3bED4CG0x38BpNGkS8Om1PpWXY9bJNpDhMwMmrx3yJPK&#10;KVx/CSZR9AHq69cgf5X57CkoX+EqdPan7VxshxutMG17N/5/JeO5PrydsX4/oIVq4rn63TXNU82f&#10;VLjRtseqXb9PinwuK0FHN5lVAHDi0u9ZhlX792vQy6ypF/wNxDRWAbxrTdEmhKTWUuQeQI42Zhjr&#10;sBcST94nicwiLtlSErdy7HXNJEawcykAeq87KjRsPvPL7MiXG62IS/L+nOPNjMo2sEYwzHQOvvKM&#10;CeeWHEM7qndBguySUzbVf5YiTLZgJxJyu4eedgFiGBugd/etER6Tn90b55GHMcJsKnwTxIAWHW/+&#10;LqT4FvG0YZZsA2hH1Zdo2z9ACVrs9XdzB3iR/TOx923g57/t/ATyzj8Ajb2rpRwDuGcx16bd/Dgh&#10;EtSm0sdzTrpuD2iq1aGMyjbkmt5TmD4wbc7uQ2tTz0D0RA5lyh6lun35MIhBLoA0bspMpqzjVdB8&#10;v0QzkvSruoYYxtfquufeiDGMZ9GOdsN8oyZVvQkpdqBt5xUQl/VrGyyxibEAwJ6RSBTPMKTUZ24D&#10;qg63Me0xF2XptL3uGMB2xp0A+AHEKMxkIjf7sx9ooqa+0DjdCzDylKgTEKbNUHi2b7hC5Rd13YG5&#10;L4Ycynug9cTvlaPNDFvu/6SuP8DcylDVtyHFNVDI/lurBtHuMZoaJgsX3nTWWKsxhnEXaR7fFNhx&#10;/3mCmIAAbUvmAfkOfk7Ki2QDZK9tesuEQWqg3tbO43Uz4xlp9uwsNi9pRPdBBDsJ2K3meO0nOalp&#10;Czirr7GMwgcgJrUAYoAbADYCNrYdigy37R+PUPQr/Jxw/kL6M3S4lBiEvZGO6Upnq84aSOB2mRHv&#10;GwLMbPeyKuerTZslpRg7EUZmOg3tAogxDOrAB6DFtp7SfwWX86cRX9+o6jXoLdsfRkqyRP23l+v7&#10;JQHvzmQtbATNxVNDfOwUHCAsUUOOQhdDaAnuRyjsTKne5ia7NH+FzWDCdfRiYruaIy+sprvUnJIC&#10;3yeYyc+SAMbJWKn7cdxkvXXQ2PiS+DhxzwfWLtrSv5sp92S27IIY1xgA+7dYANz1PSjuw6BFkSd1&#10;bZtrXjkYaSAiTpUaq/CpaH5JwLsz2Xlkq4JpfTuCFNdBi2bHO06a4cXPp+iyfZme/RM0o0mL6hBR&#10;/QFNxG0M5ncAJoGaavoGpDhCVZsHD+UmFrn9G6Ob9B5lJjWZtP0KwGpCqjxpvy6k4AW94xE2sUOZ&#10;FkCacZuZzwLfZYr3QQyatYwf1e97ITqYp9Nzvv6K/hAK6b0O3udJJcI379xolE3DNqSIed2fRmvn&#10;bJlvMooTmPkr2nH8QYNomj6OUNiOy2+qdpqSl/xNV0Ehd3NRpO7QnP0Urv7Q7jeJb7nfSCzn5nTs&#10;g7J02zBUV1uTpZyMbRD9DcDMOmKai7ru+USvuEOrj+dzh+ervaRuq9b9aWoBtMAGUQlsL0LtnDUT&#10;n7ra1s22TDMC8I0h7ysBji3Jb9dt9/LrfBTdfxor9xCjZaVt5Z37kbvt3f+MP8FSmo8z6OOkMd+7&#10;9JV3Ye8fsfMofGPimwe7r64QiAr6/jWMfMfhxYPJ5e24/gCk3l1XRG6eD3nN86TvQU7NcE4I7ejk&#10;0NuuUos/Rb5dnIJPQeaE3wSi/iyrhbSk3m+KbvtJWL2N978pWGIZrf2B3o1V+kXFKGmz13yOJwyN&#10;gxvB2kfqGRhpQplDpPuB+260J5pScDHOwzgPEOf9XX2LhY8fe34bKHvctHlX0DwoZqiucQIg0+YG&#10;iNNT4hnhuFctikyMlIOKPwZpN+b7TUG7VFPDu08BfN6h//1ntLqwozsfGtd3IKZxDXnv2o6w05np&#10;ZQISOqsAvkl0nKfgO3Xd8bRtahesZdkbEB28v6eGEzGsqM9UffZBksCUBldOP1UtlFpnbie/YpR3&#10;cxg4nt0++cRoXCmwBCleQIpNnMWJ5FKsgU/L1jgBqamXsxYQmWEfd+iFHufYpwukuKW0J567L08X&#10;Br3bJVCkYgWULfwIvn8D0Afo3wwcgRjEMar6tjLVjkFHJox7aEPnv7hmMT2f6XWCql6Edooehtrv&#10;34cxb5y3DyMUTnRtfx2utH0BzXaWVTlTmk8AfAa/pJ1CJwFpr3dXiaTzUD6HHZql8GefhyH5fBj6&#10;3nx8GDoV/jvo94vnBdkZw1x+B6kh89i7NOe7SR+6/gmAu0FzttmuPSa+tULmthmqtaNctvZFYV7j&#10;Hd5fkyQXNNF/QBOdG078CHyWp+3gskNZRMD/APAF/Iv0puEo86V0s1YEmL6FZnKOz6G5DPLBrMOf&#10;Js79vTM3p3UutKR7pT4D6OjRiaf8ZegzR93xBdJOCtuEFHwKPI8TRxO41F6yv46Y8gjEuMz++PtC&#10;Z5eMVZu7yvw9BjGs1DZ5kZ+oaIjvaEbfIdW3IcVTkCm+BNJ2Tp3BhWGkgpycP4Mmvmnj6bM8D52a&#10;OgGGFqx7HwgtUvq+Cc6FocUwgna+moldbn/H1vdmhIRxAtpktHdBw+B8vqoPvv06IzTzMPahDxtO&#10;A439bUjxFfw7er2JTQHwRi/GBMBXUROPFvlDkPM4xNxj4NwONgt/hJ7/ONMkn9olaAF5h2/9FU2S&#10;sfprvoemcDvd/g/EJmjCfP+vYwzKCp2A3qG/RaqjOwdeDYFNAv2/QH7t1bHX3j9KdvNJSTIDdARK&#10;/74Gf6bxTsSkeAF+x76ZIG/9jj3X9y6k6j/tbOKlnJXLWoVOCbfrUL/uZs25E7r96zGMgoKCc8P7&#10;GyUpKCjIRmEYBQUFySgMo6CgIBn/A8ba7jvXcwuQAAAAAElFTkSuQmCC"/>
  <p:tag name="ISPRING_COMPANY_LOGO" val="ISPRING_PRESENTER_PHOTO_0"/>
  <p:tag name="ISPRING_COMPANY_WEBSITE" val="http://hi.ooopic.com/QQB58BB2BC/"/>
  <p:tag name="ISPRING_SCORM_ENDPOINT" val="&lt;endpoint&gt;&lt;enable&gt;0&lt;/enable&gt;&lt;lrs&gt;http://&lt;/lrs&gt;&lt;auth&gt;0&lt;/auth&gt;&lt;login&gt;&lt;/login&gt;&lt;password&gt;&lt;/password&gt;&lt;key&gt;&lt;/key&gt;&lt;name&gt;&lt;/name&gt;&lt;email&gt;&lt;/email&gt;&lt;/endpoint&gt;&#10;"/>
  <p:tag name="ISPRING_OUTPUT_FOLDER" val="E:\设计\LPJ\2017原创\000未发布\菱形 简约\WT"/>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wQUAAIACAA6K2RLKzpha/oEAAAZEQAAHQAAAHVuaXZlcnNhbC9jb21tb25fbWVzc2FnZXMubG5nvVhdTxpZGL5v0v9ASJrsXqxtN2nTC8UMcMRJhxk7M6jdj0zMaoyJxaTsbnqJH1QUFbJu/aQusBYRAb+iIqL7Y5YzZ+aqf2HfmQE6Yl1m7GYvTDzo87zfz3sOnd1vXo07fh15HRqbCHY5H3c8cjpGgj9NDI8FR7ucAbHnm2dOR+jnoeDw0PhEcKTLGZxwOrpd9+91jg8FR38ZGh2B3+/fczg6X42EQnAMubTTp7NjbLjL2eeWPJy/j2JfSgzn4yQ37XO6cKSA42U5t67kFxw/vP7q26fP3jx+8vTrzod1qBUmwU8xTAuXzvTkkQUiVuQ5RgI2xEgsGhSdrlo5ViuH1fSJPTAXEBmaReDI9g45PbQH7uNRv2Z53qLlAM8jVpQEhvYiiRYklhP1pDBIRF6nS57K4b8iaiqq7IRJMoYjOXU6J8+/w5eHZG5WnltUpi/JeZVUFtpZ8nJ+imYlHgkiT3tEmmMhwIPFWnlROTn7WF0gB2mcOsQXFbIXU8IRfHZETpdJdlIuZgzb9X+I7ODS+d/hqbb2eGqAZn2SyHGMICHW2/jE6SInCfn9H+Q8j5MrNml4SkA8pGU3TTZK8nL2DnCp3mRaJnE0r65v2yPppX29DPyImiPKVgZH5kjxrT2OPgTZt4CC1kA8dJYgDHA8tINSLePIB7z/lmSqRvHlfEbJrhi1kfO/y+loO06a9XDQdB7RxGswQi/IxT9JptKOwo8EgfIhyc0NQsMCPJG1A+GeQ/CZCi5t2EG9RAIUfm2/HYal+mkfpTW4Nk+Nfm8MUzwPScPFNRxfqZ3H8Nyi1ujJmDq5RDZmmoNlz4aAXgSgUjTFmAa2dvWeRHbU1FtciZNwXMleWmYHDfEgr9YtLwL0d1IPRTPIK0H7eLkBSdSlDcxok5vZw5FJJXcIcajhI5hivJkiUxX4q5zMq+ENCAsnP+mF40FdZ1gvGnzQASqlBV0uqLurNn26JlM3XDMygCNRvLaq7GZvd8FhdsGOmn3GHa2bb/XlZi6s+WEk1ro3ggexFE9ztxWNzKTl43dm7pai4dKCHE2Ao6RQuJ4rXD1pOm+4C/Kt7B7ewTm71bPsC75a+E+y17aemne2M3VX7wRDht00SJ0ym8dTx9ZBCLYuyIK6eYGLCXX6pHZxah1Msz1g0hB32MnK8aySm7cOZ7kGw0z6ziT9kFezE5YlrI4fQG6BFuE2RU6PyN56O6A+zkYxb6m8XnbzpKqbGXUlJhe3zXVvZ8d0D7q2ZURaZLSr38ESKDbsBpBYdT2Bo6cWCAN+1Ajc2A2tESjZSXy1BS0pF9I3l07tcpFcliAUvBOTJzP4ard+5Vpd6v4S60ZEZsZ2bM05/NdCNEdQH66WWjSjsnBVFBDFe3olD8V6kHY1i6/Ip1GLIOhxLXZGFCSGcmtw+eg3OTlHNsukkFVTEbJZskhlXOC9qIcCuka0iSQ+iHV0dFjkaPVFh2v33a3kx+qGLRKYXU0HUZPsezy1ruQufmzHIlLu60ADZwVWf/o0gZYeQCINnfe/vSv0dq7XihJFytPrh46HqyEIm1xJ2IH7Kf45KJR+JYda5bQs4bMPOHJmh0VPteUkm4A235lm6BeuCC1ike6TKK9Xf3nDfrrYkpfnYUHi+ZT2wjA9wa2SeXopFkS0hY+c5ZTqvh0+feE0NAfG2zhfG+7PSXzzFNK/xOh8aPpO4x9QSwMEFAACAAgAOitkS9wXQPwjBAAA0w0AACcAAAB1bml2ZXJzYWwvZmxhc2hfcHVibGlzaGluZ19zZXR0aW5ncy54bWzVV99P21YUfs9fYXnqY2PogDHkBDEIWjR+rcm09QndxJfkDse27JvR7CnQskFDgJcWRtkEaArQUQadulFE2P+y5trx0/6FHcchcQiiCW2nTVGU+N5zvvN95xz7XIv991My9w3WDaIqAb7T38FzWImrElESAf6L6PDtXp4zKFIkJKsKDvCKynP9QZ+opWMyMZIRTCmYGhzAKEafRgN8klKtTxBmZmb8xNB0Z1eV0xTwDX9cTQmajg2sUKwLmowy8EMzGjb4KkILAPBNqUrVLejzcZzoIo2qUlrGHJGAuUIcUUgelpGR5AXXLIbi0wldTSvSoCqrOqcnYgH+g94B53Nh40INkRRWnJwYQVh0lmkfkiTisEByhHyLuSQmiSTQ7bzTxXMzRKLJAA9/BcdBFJphKuCuduTADKqQBIVW8VOYIglR5F66ASm+T42LBXdJyigoReJR2OGcBAT4oejk4PjoxMDYvckvQ59EwtGQS+ENPp/emwjdHQmPfTYZHR8fiYYn6l5AviG2KDSSE0GEmtbjuMZNhJJoSMmMqAn1EmEDU2goGekJHFWHCeRrCskG5rmvNZz4PI1kQjOQww7ou2mMtQFDw3F610lQgKd6GvN1OBcQeEHW6tnv7qlnv6e3Qbvgxq/ruoqmiChF8STUCfRWuImCd+nCbEpVGorhXHMxVZZqinAqhqUxlMKe9otME2UYLDt5bgqKIIPWAZ0gmecIBe3xmrORjhmU0EqbD3stOcCC+xFzo5GmXMSTSAeBhne9mnanx+JBc26vXJhl5z+VTh6ZB9vWZs6eXbY2HpqPHrPisbX4famYt4qH9pMc282ZszvsfN862mZbx2xtud/Nnwt0TQD257y9tcAOl8yFVfPkwN5fMxfz5QdF++kO4JrPf2ZnL2vx2sK0sxtAl23u1dxvRUbCQ6HJ8NhQ6KtbHIhytHhiWq/OrNMltpi3sy/aoz+/wNbXyvsFbzSutXAtBiqd5Ms7v7D52fLescvw77Ml9nTLmjuFXXPzWbPcRgJ+L4G21VXqw47y5f3jS/WphXudnbsh7OaedXDQyNZbdZe4G5ydL73DWv0rYa2H2+Zvj72OlyrXfhbaElzezcKdy+b37Af13rhBB7KVZ+DCnq+zlSelVzmQwv540fxMaItb6fxHa37X3vqOna5Y2ZVyodgWTkfnnQ+7uns+6v24zy/8lS3cvtapOskmZESUi1E2eO38e4PnNVOwNkGaH7Ki4Dz8r54FlZn1XxwF0H2lk6y9/bKVspROcq0bm+u/tmLGVgutmFk7p+xwo6W4nnnVEoGjZWhPaHl4DNs/rLKF399lh96gV97q3OA22vvplfeo+W3uj/+NZPeqdnxuOC+LwpUvAc5OiigkBYmQiYRrbw7B7q4OOIFfueXzAVrji1jQ9w9QSwMEFAACAAgAOitkS1JaJ2SxAgAAXwoAACEAAAB1bml2ZXJzYWwvZmxhc2hfc2tpbl9zZXR0aW5ncy54bWyVVttu4jAQfd+vQOx70722K6VILWWlSt1tVaq+O8mQWDh2ZE/o8vfrW4gDCUltIeEz54zH4/FArLaULz7NZnEqmJBrQKQ8VwZpsBnNbuZJjSj4RSo4AscLLmRJ2Hzx+bcdcWSZYyqxAzlVsyEptNtc2TFF4vf4cWXmkCAVZUX4/lHk4iIh6TaXoubZaGjFvgLJKN9q5uWvq+VqcANGFT4glJ2YVtdmTpNUEpQCE9LPlZmjKkYSYM1Ol3ZM1LRbnT/9kWxHFUUru/1i5pCsIjl0k3x9a+Ywn2vvHcHKjvMChH+oqd++mjlIZWQP8kPORVVXH6mRSorcJLSrOX+JBw0TJNPPTwvuL80cFZgDmY1Gb8Gn5/u9mQHJfw3ffWyeqxTs2eT1qCGYS08YLFDWEEfNytlUId6fatTvAxYbwpQmhFBLetZBP5NaNW66WMt7gXfKs9CXR1rKm2B1CUsXcOCui7f85fLO9orQ6QELIpSw82AQYgu2zL86ryfMAGyZa0YzeOJsfxrBscmJmku+I/46z+dfW4ETvTxkrFk2ZrPVo3m7KojVAw2nFBksTEfQ/ZogFfyVlmDuL46syYUWncQWc7KjuVX8Mbxkv0aoVBwd4b7k+gssRooM+urORqq7dRi4WY5XpfttaA/o1jPUrfxmThBJWpT6rGo+87qbuU3fPOqX+NyAfOAbMVVUErkF+SoEm7wPFwiTycK9sSF6HAVZiKP+LMfeSV/6eV0mIFf61iiopry6oCMWNC+Y/uAbhXfIjhQDVifFQvvjhB6qMwB8EQCRadGUgFs4S1kzpAx20PSAALBHHjpbrPTLGyq4W3yEDYYP1SNHNRkQgqL0LaMtlpDXNfQI3nRc/Qpn6Ra+53UrH0mi7NE6DWCsQzd9zZRfSHKAL6eOa20/TaIGzR/L/1BLAwQUAAIACAA6K2RLx6WdgfIDAADkDAAAJgAAAHVuaXZlcnNhbC9odG1sX3B1Ymxpc2hpbmdfc2V0dGluZ3MueG1szVffT9tWFH7PX2G56mNj6FrGkBPEIKjRKLCSausTutiX5K6Obdk3o9lToM0KDQFeWhhlE6AphI4y6NQtRYT9L2uuHT/tX9gxDvlBUJogVlVRlPj6nu9833dO7nHE/kdxhfseGybR1ADf7e/iOaxKmkzUaIC/Hxm+0ctzJkWqjBRNxQFe1XiuP+gT9cSUQszYBKYUtpocwKhmn04DfIxSvU8QZmZm/MTUDfeupiQo4Jt+SYsLuoFNrFJsCLqCkvBBkzo2+QpCGwDwjmtqJSzo83Gc6CHd1eSEgjkiA3OVuKKQcofGFV7wdk0h6WHU0BKqPKgpmsEZ0akAf613wH2d7fGQhkgcq64lZhAW3WXah2SZuCSQMkF+wFwMk2gM2HbfvMVzM0SmsQAPXwU3QBSaYU7BPenIhRnUwAOVVvDjmCIZUeRdegkpfkTNswVvSU6qKE6kCNzhXP0BfigyOTh2d3xg9MHkN6EvJ8KRkEfhAzF3HoyH7o2ER7+ajIyNjUTC47UoIN+QWxQayYkgQksYEq5yE6EiOlKTI1pUO0fYxBT6SUFGFEe0YQJ+TSPFxDz3nY6jXyeQQmgSPOyCtnuIsT5g6lii91yDAjw1EpivwXmAwAtcq7l/u6fmfk9vg3bBy1/TdRFNEVGKpBjUCfSechOF+qWzbdOa2lAM95qb0hS5qmgaXFZAzIBBkMJzhII4qXqXuhbQYaKA/25st39apU3qpBgygLJZv14x0u0aKWjN5cu5WXbyS6nwzNrbsjcyzuySvf7EevacFQ/thaelYtYu7jsvMmwnY81us5Nd+2CLbR6y1aV+zxEPqEUC9nfa2Zxn+4vW/IpV2HN2V62FbPlx0Xm5DbjW61/Z8dtqvo4wndQ60GUb+Wr49YmR8FBoMjw6FPr2OgeiXC11Oe13x/bRIlvIOqk3ndFPz7O11fJurj4b1166NhOVCtny9m8sPVvOH3oM/z1eZC837bkjuGttvGqW20jAX0+gY3Wn9WEH2fLu4bn6VNO9T81dEnYjb+/tNbKtr7pH3EvOThavsFYfJa39ZMv643l94LnKde5CR4LLOyn45bJ03nlc641LdCBbfgUh7PUaW35RepcBKeyvN81nQkfcSic/2+kdZ/NHdrRsp5bLuWJHOF3dNz+7dbvn894v+vzCP6ncjZZBldk0riCing2nwZYT7QORLeZadSY0H7Ki4B7JF5/up1Po4xzu0E+lQsrZetuO0aVCpv3N1trv7WxjK7l2ttnbR2x/va28dROoLQIHS9Bw0MRwsDo/rbD5P6+y5y5R/daz3euNK6r+/6iiZQ9/uiK8q+pjaMNzpyhc+DDtg/XGfyZB339QSwMEFAACAAgAOitkS4StLLSIAQAACgYAAB8AAAB1bml2ZXJzYWwvaHRtbF9za2luX3NldHRpbmdzLmpzjZRNb8IwDIbv/Ioqu06IfbLthkYnTeIwabtNO6TFlIo0iZK0o0P899VhQJOmA/vSOE9f107jzSBqjKQkeoo29tmu39y1jQHGFpRpuHQ3GG4YVfrxAuNEKtDADTW54B95ASznQDyy2iscwtsjEdIn3Gon9bsBqVtyRAS+ksiAggrEdOjlKgB+B2Lr0Ms/h+CgVdaupFa/k9IYwYep4Kbp1ZALVVDLkIsXa+0SPVhUoE6gC5qCIzq21kceFe/G6G0uFYWkvJ6JTAwTmq4yJUo+78u/rCWo5sRXO2D0OH6OHTmWa/NqoPATxw/o/ST+VRr+8t7H6EGY0QRYS3dk7R/UEe4W5NFVrnOzpydX6G1a0gw6XXqYoLsYb7R8LrbW5QyszY64uUZ3CEZrUOdICVnKMw5QKpFhRzpot+cHlAk6z3m246Yj9CCHH4uyfd07Fno7RSfOFRLeFVqGrl/RNzp8UAdA40ylfV7t5Z2F5FgoGEzcP6+Cc6g7Sow/SnD9GX2dGKDuyN0Otr9QSwMEFAACAAgAOitkSz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OitkS7DtXVduAAAAdgAAABwAAAB1bml2ZXJzYWwvbG9jYWxfc2V0dGluZ3MueG1sDcw9DsIwDEDhvaewvJefjaFpNzYQEuUAVmNQJMdGiYXg9nh7w6c3Ld8q8OHWi2nC4+6AwLpZLvpK+FjP4wmhO2kmMeWEagjLPExiG8md3QN2eAv9uK1cI5yvVEPeGndWJ48zjHCJ57Nwxv08/AF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OitkSxep4UFvAQAA+wIAACkAAAB1bml2ZXJzYWwvc2tpbl9jdXN0b21pemF0aW9uX3NldHRpbmdzLnhtbI1S22rcMBB9z1eI/MBKGt0M7oJuLn5JQrKQZ3etFtNELpZCS9HHV06ybLbZ0GqeZs6ZM8zotOn7FO1TyvPj9HvI0xzvQs5T/Ja2Fwi1+/lhXm6WkEJOm2Plforj/LOPX+e1VqspD3EcltGuaNpi1D0/pKRWTtWMGUaRZJ56hZzntmINuAZsxRwltt38JfGiu4R9iPm8ars5Qd839DGFJfdxDL+2cMp+C51u8HkZxqny0lawNcphanFsDcQIl9wXqgFAIMsdcbhI2UhNkMeMYyhGUaCACOekEYVIyqFmXSOqCvONQEwyRl2hntZupLVx1BYJDSG6TvOqsaXrjMQYEUKAucIFdAajyoaqoUGtBwQHBkTRRhMFqLOd6VjxzgvLkaJeYFyYMYDx8bjH7d6e61j973UO5/yH4NkvOIuu3tqcMVe7f1qWSt6Fxx8PQw7oy5BCP366vLn1d/5qp3f99dXlqzeffXxgroatm3/o7z9QSwMEFAACAAgAOitkSwKaTYiBEQAAmyUAABcAAAB1bml2ZXJzYWwvdW5pdmVyc2FsLnBuZ+1aaVhTZ9M+IoqIGy4BBUHBqlXZVRSUlEXBVhYVBYUQbBQqSAAh7CSAIqjBlK9vDYgQ1Lcssgk0CWQhoEJqWaIFQYghSIRIAokQkhCyvYf2bfXvd33X948fuc/1nDMzz8zcM/M8P3LLz8dz9cotKwEAWH3Cy+M0AOjqA8DS2BXLwTc3X488Bh9L4k57ugG1PaYT4EI33NXbFQDqcQaqi8vAtX6M1/k4AFjzfOG3hBldcQkAvrI94eHqnxQyxfmu6lL4IPO95mSPGlhjemubhVfMyLb1uq5511+46+n6btbdP7RBv2LEg+dxa3dmhp3lKdsNRRk/jni5ndzy1TM0Vxld8mHiTWINjCmC0etMrBMSz9ZcOKv0m+QHVEVwmwrGOYlcepJyimwznCKsmeNDtaDzwXbm6o+ejvYdwYwJM4ObIrtL1YpINXxraIncss1ZTOtFrgKFrDhuobafRSpTWgs8sjBaJXdq2RIgoypcNRONtSsKw3v5PTHoezcnxmjZIWC4Tfc9dBBdlxsjd+x+o4fsi1xHcVgQP7EDtHVQ6ZElWOo4nCbplp0EgJGI9fpYO3y3S37pfGueCNx0RPDPm1xdAIgJw9qFsSfM3Pv/tyuzDyohXEuZG7PBJE/P8XDMaIySLe+x6whu/0Loher9WkzT3LC8Ra5xLmNh7QISKcwfD1gsAYAHhcoD2jkm1Bo98xMhOG3cgXCF1zrygw6iVhSP2x7poQMAhxzKSy7MDnynT9n2qrJzC6J2/IsvBWxyNH9MlzD3YtfQuphCJ0EoLcB1a7rfw/csjCZu+HmrsWSkLHXVecv1ANBaeLgf67g9bbKeOZSt3clbbRCpjL2QnblytWTs5sq1RO9juZTg9uuUarvx2d6jN6sNQQ5HukydIqPdmk7QbVytPglzM5M7pH2KA3g6pu30stuKj9fHpCaINUUgcXleICvhYYRBmfcK/B4df/+3+1HDTVfV1LsnC8jcs1tRMb+dWs77mKt3VKqotdwZxl7+I0UdUnbx7gEO4rct+aByT1dto/DUUumkxtrgjaEZcphWmP1pZj5B+txc84keOZy+50ZXfqji9G2FN0RIsn58Igoappi5tdKYjfahsBRpHJTmrdwe2zdFsIns2v45gkn7ouFdoZWQJ8QYDv+86kIfTliZnUi/WupTtSwZJqYRoiap39SmswxLke7Hsux4cafIdWH7+pjPGD51EqZWqKLcndZOt6xkd62w4vShBRL7u68q2Ge1BNz+ivRurWMY9zPXCcXE7BSr48xHydzK9smmFmQm/M6k07sWSDf7xXUi3rG6O7APV4mxEQdZDTOjJmVnyXEemU4MDbSMZGL4SNRJi4o6w8f91vAuocRp9PuW4gNSRQE0USqOun7DLvKLkJyII6YGn06zSgauMNPKUkz74QP0qa7pUsgLnmwqbr+7dxQVYhyB4dnzKrLmAwl3Lupm3ad4E0vr2IEd/Jow09W2yEgYyUWPqG4SUeBE9cyKG0PIzesE9jxKpEBFWYNYU/yZ04HmyUINouuQP2OfUSu7i6Z2cYC8kVhgSpzoEIHl99jOAQu0btaFDwNapv/Jik4c+6yB4nBo3+XIIkpwMbTHRH65RbRyKa/ippO4wcs2q8OF8B1i/HPOZIUXbtzNFn4dti+iU1WtIJ0x+DCUgLc0HN/Mmkw8Q66BSCQOWsv1XWITP35eu+rQllIXuOUR7G7bMh9zw4stJbftO9vVK5YdQCk6LVy7TSHYwS/aKz3sCBXmI72ZtEmvw6XjWQp7s+FjF5EDsVVEqlFeMFDac8sM9Q9a9TMfoYfLNHRaNC/Bpi78MAJzAEXvxB/Dqnt6i8O6ar9IvQPxaU37FSt/X+In0xwOXlEojSqDTOe8Iw1xVfsw3hy+U1Rv/mqpInC4x8m+NOvb4pYjTy56ZBnqHveq6OxxfegDFzXWxgXDrTR4PmvAuQyprCV4Iu59sYMzr1CTvnaCcTXCNWgAHrGd1omdksE24vB6XWcwrmDZ4ogx5h3f03zq2tVzmHR0h6EeStet2HGN3Lzt4o3c2Eutb0kht21FkkMRiKvOIR1+ytrNfNxjfcHsYXtsZScW72ncKP48RJQ9gW97DPrcyyG9vPPyWM7lfbnkwvpWG8RrOqsvqkAcYDXkjJgOccjJM1zR0Tf1pLdD0SnfVXD9eHHIwFEZnP/mGYNUhHheMK/qUsI6MiglZ9pN4+hfTJ1LHd+3QH5V+ljlRr4OMhirf1VsRKOarfYzGK1XbxfjbZG9z21R0HsX2wrSv9QaD3+aCPtxoFGF8tIk3Uyr0A5MKM22QLll7uWp5zTvypCMxyu66r/U2LMKuyyZvlPbULlQkoprWQ1H4jHczeKfY357vRqx59LkzOmcqkMo5drkwWw7yecM5PhYdUSeCvEE4h1CfGytHasC/e68jd347BCl1DrIXPjLctSQakjTGTbJv5hcmWEXcOVzfbmX67QGzrI8dfpSl2LDpXjB7HRZ2iZgz/J4T6MugWolsGlTBNvbZqkxHiq3BLDNt7+crMTfCNxkBmSGk4Wh6b+fqchwOl0KURMr6sK1VMs1/djHazpkvFnD7Vg75ucRO27cOJGb6T5842lIlt+Sh8/c6Ny2srmnL2uj//0Dtjnts2uIrrT9rpXL1F9rPwxf9jSfnA/fkGfH9pYbNxzfAQAZDnHVm1mq1OXcgpzP/bIZgR1M+D+vCqfDl+bZhfVimbf+cfv4nyfzwufgDRaZduMNfybh/rqFg/hPiYEbXqHY5qsLjDTt7LDRbkV0SYtE9aEf/xkUlOxWUALdexSy6u8zA1ixiIu4iIu4iIu4iIu4iIu4iIu4iIu4iIu4iIv4/4y5dIs2k2ha7LRKwoIfkXQ5GPkelfa141tmf9lbjgzgtFCKUalU5RIAaJWejWwnaFX8884Jwt8PEL0rp+CpU0TZvDNqsJ6VLg9iEyKKqXE7KpxnX2zw/dVR9uQJm9pptBoAMnLYVXUtKb/uopNhcWZxR2FkusidTHCfNNUvSRU1y5aHoFBUqjKugqCZLX9dTJ4ds8EoRuswauHRcq1GzmAkzU+U8zyh86+P8uOcpFJjghKuFgQkFjtiYCHJYz9Te4reDGCCRWKMVgnj5/WS1RTkvNnhDpeDsFpRUPHBHniItt5UuWKHp8ES4GndhWrzvetWkZGcCPmBqs54tqhK9LyesI57eP0D9ildd45IpDF9BDlnPv8qp+GpoAee8iHfU3S4BoJBpVj5RZ6az8el7TDH43n7BXFw+PX5BxhRHCEVurHPLTnN6ncmVDOdl1le+9iln4Rqjg1Jh7+jJTvw8zAsdgJFnI+YRPSOCVzeqB9A9VCaa0r3rY0FCSQrMgD4+dqm8525VzB1R/zJjPPk7oeCFlPJicZiS9fExz3HEjGys6y5/u+j2MfOWnVEFI1NoC5Y9XRohRSfei9eiDSZYPROik2xKhByJW4U/3Vb4Iz60loMrtXBOoC7FoVWU3X+UFWrcqCq9wf3rypq8ZRxPDk502JvfJXygPl5P3mVwaYcirnntmLBD9sBwMwatSNCrvxgF68sQrFN3TnlSIxynb5s/xooN+EU3KA++SH5lqW+iHDhBxtGArGgFteZ5GBTstcMe2w+d+XzOXTFsrlr9TAtXDkEUjGYaC4Vz7twxkh96hC0z933aNPM+NuPswEgqakvco7K/Qr3C5tfzR43FiS+R9ChmV4xpfWhQpDWRgae3k+F/MBxePnguJxokh/anFti2XY1GG08MAhD9z5Lezt79NpHFxI9OBvn1DDaIO5Nj4fiyl9NmQDAt1v/BzMp3x4okDkLSYfvpQy6klmwW7p6WwxIItrgtfyDVcfOF9usewfnDIhcj2eJ5jvVubqo+BeVOq4TaDPfh2xHAPgXgnEltJwtBp0rEPhaJig52f91ziTCjjRhT9xd1T6omk8U4VLG09Y4SFLX903wvlp2Ge2bdR6GpokYWLlBRe89mw2Bqb5ZRHG+uzx2cEyAPrv/0Nltuzks3tfxyuVAhhE8rV6tnn5LSWdRou5OjeHhSDm9Rg+if69xKjnno4j1kHRLdxPQkWq8741OjYWr1fqcMQtcbwUrzuoec6CsBWKp25UzjPvR4ZFrenVd77UiSknyNMxAklw05paeMCj/zUVZIe7stA7Q1gqr5G7GXEwRkrmdQmB20j49M5iaiMTpc1qWAE3DPmo8KYyjCeccZCZ8hGvW66/xv1NdPzd0KblC7neH5RQ90SDkJQniYDkS/Nh7GdHWnJ93LKWQ2xSjeyO2WRHpCJlFzZtaOklRYh8bpehxbZwKAxY8upubOrbRkwhSU3RE8eEnI3I0d3iukTEx+wdIVIZwyh8jeto7hemPiluZQwP5Bx4EyyVvk2WD4Taid82SYV8NHWcgYfqQowGgti4lDy1P5VXGky+CCnuULX8rHKrunrn2t1R5ShRa7sz7GkVGgFLfKmlfSB1iKN9OyFaDMy0eCg+zjf9LhHVEcjLVuT9Xt/UlCop7PoSVUHHFSC4ABPtyxHfK+zl3wbasBO3leT19pDl5/Gf8woxKrOwV0JAmIyEgm08P8lQiRPlC4QyckStHK//aPIIzFWi5fr9mBs/YsfzI/MfHRlzVuCNX65DjTlcqw6HKweAyazZM71OmiB8bWBSLltf3/pmXl52rZcq9ehZtz4R1DPS0goVx2T6yMGKOg+Pr98uCBqJ3IqxVG7/g7T4bR8zkQjWNpDx5zKByN/tWUrc2IovODPFXJOWHvg/izp+zZmdn+sBIpIlagzmCgh/TbWBD+zTsq9aGuUSrMGl/qc8/wd9OZDiWfJtoEsY5WN7AKoJA8kNnft9b9+GyLmxVoKTSN10wasSYa28HB/aunpPqqVdMs1TsJq5alGgznMTLk4WHBYHZ2MlyUU62FzsnHtRMRjvR/2uciyAkjd6SJTLPfEQ+B9tqo8BFrHSmedlW/nFa7PoUC0gnx7+zoW+UiscU3LkOR+sWGbGOeMevtgV5sYtDIeBhYLiRJWkzL++wydFkfs3RnX9FXcVVULlbwbbVLlgNQSvGErTspND8EVewgarvWsy1rUXHBABJGgVffN6//4rkcotWLYanzfxEoPGvPchBnvrH/F/zQ7BiVCRnIoSyo+D4IPFLUms5cpJH1styqHqCCtH+EuR/b2zMRVaPI+J5AiGk/V2NMnnwmFyStHKhmUrf4RgJr6YSQf5PLpypbTabIPo7LdqkfVa3m4PkkoY7Iv70Rkr6UuCb5CnigI9Go8tBLzTerKCqjrQwZ2wnQpB+YEqC/a25+NbO1T1B5N3jSA6r01rELGrvc1nQbfWreyNG44/cQxJArhGK7mh0ryguwKLt35p/XZR3ZDOUHPEw3K+fgecPmBihx/bCmyPfv1R8/NtbuvUTZeGRMnd46jKwG2J+l+/6KHMEw72J0FjT4nY0ETAuowWk5HvT7UZwWtLsa0/xLQCfDJ6I1mhZI4Fo4FdLAssRN/WoYG3a9B34VUxIQqzAnSqgRJovJCG0UtMAk6eObReoAUp6t8CeQ8qpUP4xFQl39sxSTmNHvr4adM4Mo5q+U+QYTbIrPYOviaIIdVz86nBO7ddjYXy7kD8dO+VruzW1raX7vuStcIKyloluuMr3ioEOT75/mwA6F41RBg0XjVTB1REmy24GkZFj9qjBoTKqNXjDqS1LeTQRGMmOGnjADPYdkD4YfdkAHqqH3zhklT9lNWLrGJqUYcKIAXzuWXuvLzTdd9ucjMwoxn/VB/YXBwVaiCFuRURRhfclrpNxRqnHsoSjAwwNyu0b9ZUX54vP8VFsUKa1eb0++MhY9wU2TY8XRZPCF65ZA57STJNohjohdeeCwXR/86ZpEVVMCtf5+6ORFiqmSXxSwZsWMPI+AFa6M790vKfYeeGvROANKkCaYSf2zLoP3r+gRtF06TmqISj46VOFFIPKWDs+OqoF1r2rYH3H1Nm6sN+JYz4etW6hWf8BUEsDBBQAAgAIADorZEu2gi+oTQAAAGsAAAAbAAAAdW5pdmVyc2FsL3VuaXZlcnNhbC5wbmcueG1ss7GvyM1RKEstKs7Mz7NVMtQzULK34+WyKShKLctMLVeoAIoZ6RlAgJJCpa2SGRK3PDOlJAOowsDAEiGYkZqZnlFiq2Ruag4X1AeaCQBQSwECAAAUAAIACABDlFdHDcAxHsABAADaAwAADwAAAAAAAAABAAAAAAAAAAAAbm9uZS9wbGF5ZXIueG1sUEsBAgAAFAACAAgAOitkSys6YWv6BAAAGREAAB0AAAAAAAAAAQAAAAAA7QEAAHVuaXZlcnNhbC9jb21tb25fbWVzc2FnZXMubG5nUEsBAgAAFAACAAgAOitkS9wXQPwjBAAA0w0AACcAAAAAAAAAAQAAAAAAIgcAAHVuaXZlcnNhbC9mbGFzaF9wdWJsaXNoaW5nX3NldHRpbmdzLnhtbFBLAQIAABQAAgAIADorZEtSWidksQIAAF8KAAAhAAAAAAAAAAEAAAAAAIoLAAB1bml2ZXJzYWwvZmxhc2hfc2tpbl9zZXR0aW5ncy54bWxQSwECAAAUAAIACAA6K2RLx6WdgfIDAADkDAAAJgAAAAAAAAABAAAAAAB6DgAAdW5pdmVyc2FsL2h0bWxfcHVibGlzaGluZ19zZXR0aW5ncy54bWxQSwECAAAUAAIACAA6K2RLhK0stIgBAAAKBgAAHwAAAAAAAAABAAAAAACwEgAAdW5pdmVyc2FsL2h0bWxfc2tpbl9zZXR0aW5ncy5qc1BLAQIAABQAAgAIADorZEs9PC/RwQAAAOUBAAAaAAAAAAAAAAEAAAAAAHUUAAB1bml2ZXJzYWwvaTE4bl9wcmVzZXRzLnhtbFBLAQIAABQAAgAIADorZEuw7V1XbgAAAHYAAAAcAAAAAAAAAAEAAAAAAG4VAAB1bml2ZXJzYWwvbG9jYWxfc2V0dGluZ3MueG1sUEsBAgAAFAACAAgARJRXRyO0Tvv7AgAAsAgAABQAAAAAAAAAAQAAAAAAFhYAAHVuaXZlcnNhbC9wbGF5ZXIueG1sUEsBAgAAFAACAAgAOitkSxep4UFvAQAA+wIAACkAAAAAAAAAAQAAAAAAQxkAAHVuaXZlcnNhbC9za2luX2N1c3RvbWl6YXRpb25fc2V0dGluZ3MueG1sUEsBAgAAFAACAAgAOitkSwKaTYiBEQAAmyUAABcAAAAAAAAAAAAAAAAA+RoAAHVuaXZlcnNhbC91bml2ZXJzYWwucG5nUEsBAgAAFAACAAgAOitkS7aCL6hNAAAAawAAABsAAAAAAAAAAQAAAAAArywAAHVuaXZlcnNhbC91bml2ZXJzYWwucG5nLnhtbFBLBQYAAAAADAAMAIYDAAA1LQAAAAA="/>
  <p:tag name="COMMONDATA" val="eyJoZGlkIjoiMjRlYWEyMzQ3YTY3MDdhM2JmNzBkZGE0MTUzNDE5MjIifQ=="/>
  <p:tag name="KSO_WPP_MARK_KEY" val="5b9e4b7e-b9a2-461d-93f5-330e1fabae4f"/>
</p:tagLst>
</file>

<file path=ppt/theme/theme1.xml><?xml version="1.0" encoding="utf-8"?>
<a:theme xmlns:a="http://schemas.openxmlformats.org/drawingml/2006/main" name="第一PPT，www.1ppt.com">
  <a:themeElements>
    <a:clrScheme name="自定义 24">
      <a:dk1>
        <a:sysClr val="windowText" lastClr="000000"/>
      </a:dk1>
      <a:lt1>
        <a:sysClr val="window" lastClr="FFFFFF"/>
      </a:lt1>
      <a:dk2>
        <a:srgbClr val="44546A"/>
      </a:dk2>
      <a:lt2>
        <a:srgbClr val="E7E6E6"/>
      </a:lt2>
      <a:accent1>
        <a:srgbClr val="F99302"/>
      </a:accent1>
      <a:accent2>
        <a:srgbClr val="E14956"/>
      </a:accent2>
      <a:accent3>
        <a:srgbClr val="A6315B"/>
      </a:accent3>
      <a:accent4>
        <a:srgbClr val="2070A1"/>
      </a:accent4>
      <a:accent5>
        <a:srgbClr val="34B2E4"/>
      </a:accent5>
      <a:accent6>
        <a:srgbClr val="2CC6D2"/>
      </a:accent6>
      <a:hlink>
        <a:srgbClr val="0563C1"/>
      </a:hlink>
      <a:folHlink>
        <a:srgbClr val="954F72"/>
      </a:folHlink>
    </a:clrScheme>
    <a:fontScheme name="gpmpuylo">
      <a:majorFont>
        <a:latin typeface="Calibri Light"/>
        <a:ea typeface="微软雅黑"/>
        <a:cs typeface=""/>
      </a:majorFont>
      <a:minorFont>
        <a:latin typeface="Calibri Light"/>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1563</Words>
  <Application>WPS 演示</Application>
  <PresentationFormat>自定义</PresentationFormat>
  <Paragraphs>159</Paragraphs>
  <Slides>16</Slides>
  <Notes>14</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16</vt:i4>
      </vt:variant>
    </vt:vector>
  </HeadingPairs>
  <TitlesOfParts>
    <vt:vector size="27" baseType="lpstr">
      <vt:lpstr>Arial</vt:lpstr>
      <vt:lpstr>宋体</vt:lpstr>
      <vt:lpstr>Wingdings</vt:lpstr>
      <vt:lpstr>Calibri</vt:lpstr>
      <vt:lpstr>Agency FB</vt:lpstr>
      <vt:lpstr>Gill Sans</vt:lpstr>
      <vt:lpstr>微软雅黑</vt:lpstr>
      <vt:lpstr>Calibri Light</vt:lpstr>
      <vt:lpstr>Arial Unicode MS</vt:lpstr>
      <vt:lpstr>Gill Sans MT</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简洁方框</dc:title>
  <dc:creator>第一PPT</dc:creator>
  <cp:keywords>www.1ppt.com</cp:keywords>
  <dc:description>www.1ppt.com</dc:description>
  <cp:lastModifiedBy>user</cp:lastModifiedBy>
  <cp:revision>173</cp:revision>
  <dcterms:created xsi:type="dcterms:W3CDTF">2017-09-17T15:37:00Z</dcterms:created>
  <dcterms:modified xsi:type="dcterms:W3CDTF">2023-08-10T02:55:18Z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36481B97AEF44D35A698BA8AE0DCBC6F</vt:lpwstr>
  </property>
  <property fmtid="{D5CDD505-2E9C-101B-9397-08002B2CF9AE}" pid="3" name="KSOProductBuildVer">
    <vt:lpwstr>2052-11.1.0.14309</vt:lpwstr>
  </property>
</Properties>
</file>